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2" r:id="rId4"/>
    <p:sldMasterId id="2147483687" r:id="rId5"/>
    <p:sldMasterId id="2147483692" r:id="rId6"/>
    <p:sldMasterId id="2147483697" r:id="rId7"/>
  </p:sldMasterIdLst>
  <p:notesMasterIdLst>
    <p:notesMasterId r:id="rId20"/>
  </p:notesMasterIdLst>
  <p:sldIdLst>
    <p:sldId id="265" r:id="rId8"/>
    <p:sldId id="266" r:id="rId9"/>
    <p:sldId id="270" r:id="rId10"/>
    <p:sldId id="269" r:id="rId11"/>
    <p:sldId id="272" r:id="rId12"/>
    <p:sldId id="276" r:id="rId13"/>
    <p:sldId id="273" r:id="rId14"/>
    <p:sldId id="275" r:id="rId15"/>
    <p:sldId id="268" r:id="rId16"/>
    <p:sldId id="267" r:id="rId17"/>
    <p:sldId id="279" r:id="rId18"/>
    <p:sldId id="278" r:id="rId19"/>
  </p:sldIdLst>
  <p:sldSz cx="9144000" cy="5143500" type="screen16x9"/>
  <p:notesSz cx="6858000" cy="9144000"/>
  <p:defaultTextStyle>
    <a:defPPr>
      <a:defRPr lang="en-US"/>
    </a:defPPr>
    <a:lvl1pPr marL="0" algn="l" defTabSz="914063" rtl="0" eaLnBrk="1" latinLnBrk="0" hangingPunct="1">
      <a:defRPr sz="1800" kern="1200">
        <a:solidFill>
          <a:schemeClr val="tx1"/>
        </a:solidFill>
        <a:latin typeface="+mn-lt"/>
        <a:ea typeface="+mn-ea"/>
        <a:cs typeface="+mn-cs"/>
      </a:defRPr>
    </a:lvl1pPr>
    <a:lvl2pPr marL="457022" algn="l" defTabSz="914063" rtl="0" eaLnBrk="1" latinLnBrk="0" hangingPunct="1">
      <a:defRPr sz="1800" kern="1200">
        <a:solidFill>
          <a:schemeClr val="tx1"/>
        </a:solidFill>
        <a:latin typeface="+mn-lt"/>
        <a:ea typeface="+mn-ea"/>
        <a:cs typeface="+mn-cs"/>
      </a:defRPr>
    </a:lvl2pPr>
    <a:lvl3pPr marL="914063" algn="l" defTabSz="914063" rtl="0" eaLnBrk="1" latinLnBrk="0" hangingPunct="1">
      <a:defRPr sz="1800" kern="1200">
        <a:solidFill>
          <a:schemeClr val="tx1"/>
        </a:solidFill>
        <a:latin typeface="+mn-lt"/>
        <a:ea typeface="+mn-ea"/>
        <a:cs typeface="+mn-cs"/>
      </a:defRPr>
    </a:lvl3pPr>
    <a:lvl4pPr marL="1371090" algn="l" defTabSz="914063" rtl="0" eaLnBrk="1" latinLnBrk="0" hangingPunct="1">
      <a:defRPr sz="1800" kern="1200">
        <a:solidFill>
          <a:schemeClr val="tx1"/>
        </a:solidFill>
        <a:latin typeface="+mn-lt"/>
        <a:ea typeface="+mn-ea"/>
        <a:cs typeface="+mn-cs"/>
      </a:defRPr>
    </a:lvl4pPr>
    <a:lvl5pPr marL="1828124" algn="l" defTabSz="914063" rtl="0" eaLnBrk="1" latinLnBrk="0" hangingPunct="1">
      <a:defRPr sz="1800" kern="1200">
        <a:solidFill>
          <a:schemeClr val="tx1"/>
        </a:solidFill>
        <a:latin typeface="+mn-lt"/>
        <a:ea typeface="+mn-ea"/>
        <a:cs typeface="+mn-cs"/>
      </a:defRPr>
    </a:lvl5pPr>
    <a:lvl6pPr marL="2285145" algn="l" defTabSz="914063" rtl="0" eaLnBrk="1" latinLnBrk="0" hangingPunct="1">
      <a:defRPr sz="1800" kern="1200">
        <a:solidFill>
          <a:schemeClr val="tx1"/>
        </a:solidFill>
        <a:latin typeface="+mn-lt"/>
        <a:ea typeface="+mn-ea"/>
        <a:cs typeface="+mn-cs"/>
      </a:defRPr>
    </a:lvl6pPr>
    <a:lvl7pPr marL="2742167" algn="l" defTabSz="914063" rtl="0" eaLnBrk="1" latinLnBrk="0" hangingPunct="1">
      <a:defRPr sz="1800" kern="1200">
        <a:solidFill>
          <a:schemeClr val="tx1"/>
        </a:solidFill>
        <a:latin typeface="+mn-lt"/>
        <a:ea typeface="+mn-ea"/>
        <a:cs typeface="+mn-cs"/>
      </a:defRPr>
    </a:lvl7pPr>
    <a:lvl8pPr marL="3199200" algn="l" defTabSz="914063" rtl="0" eaLnBrk="1" latinLnBrk="0" hangingPunct="1">
      <a:defRPr sz="1800" kern="1200">
        <a:solidFill>
          <a:schemeClr val="tx1"/>
        </a:solidFill>
        <a:latin typeface="+mn-lt"/>
        <a:ea typeface="+mn-ea"/>
        <a:cs typeface="+mn-cs"/>
      </a:defRPr>
    </a:lvl8pPr>
    <a:lvl9pPr marL="3656228" algn="l" defTabSz="9140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93073" autoAdjust="0"/>
  </p:normalViewPr>
  <p:slideViewPr>
    <p:cSldViewPr>
      <p:cViewPr varScale="1">
        <p:scale>
          <a:sx n="141" d="100"/>
          <a:sy n="141" d="100"/>
        </p:scale>
        <p:origin x="-1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E0145-A544-4EE0-9D82-3333CCFC48EF}" type="datetimeFigureOut">
              <a:rPr lang="en-US" smtClean="0"/>
              <a:t>11/9/2017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90085-5AA4-4F9A-89B2-8737E26FD5DA}" type="slidenum">
              <a:rPr lang="en-US" smtClean="0"/>
              <a:t>‹#›</a:t>
            </a:fld>
            <a:endParaRPr lang="en-US"/>
          </a:p>
        </p:txBody>
      </p:sp>
    </p:spTree>
    <p:extLst>
      <p:ext uri="{BB962C8B-B14F-4D97-AF65-F5344CB8AC3E}">
        <p14:creationId xmlns:p14="http://schemas.microsoft.com/office/powerpoint/2010/main" val="2892365789"/>
      </p:ext>
    </p:extLst>
  </p:cSld>
  <p:clrMap bg1="lt1" tx1="dk1" bg2="lt2" tx2="dk2" accent1="accent1" accent2="accent2" accent3="accent3" accent4="accent4" accent5="accent5" accent6="accent6" hlink="hlink" folHlink="folHlink"/>
  <p:notesStyle>
    <a:lvl1pPr marL="0" algn="l" defTabSz="914063" rtl="0" eaLnBrk="1" latinLnBrk="0" hangingPunct="1">
      <a:defRPr sz="1200" kern="1200">
        <a:solidFill>
          <a:schemeClr val="tx1"/>
        </a:solidFill>
        <a:latin typeface="+mn-lt"/>
        <a:ea typeface="+mn-ea"/>
        <a:cs typeface="+mn-cs"/>
      </a:defRPr>
    </a:lvl1pPr>
    <a:lvl2pPr marL="457022" algn="l" defTabSz="914063" rtl="0" eaLnBrk="1" latinLnBrk="0" hangingPunct="1">
      <a:defRPr sz="1200" kern="1200">
        <a:solidFill>
          <a:schemeClr val="tx1"/>
        </a:solidFill>
        <a:latin typeface="+mn-lt"/>
        <a:ea typeface="+mn-ea"/>
        <a:cs typeface="+mn-cs"/>
      </a:defRPr>
    </a:lvl2pPr>
    <a:lvl3pPr marL="914063" algn="l" defTabSz="914063" rtl="0" eaLnBrk="1" latinLnBrk="0" hangingPunct="1">
      <a:defRPr sz="1200" kern="1200">
        <a:solidFill>
          <a:schemeClr val="tx1"/>
        </a:solidFill>
        <a:latin typeface="+mn-lt"/>
        <a:ea typeface="+mn-ea"/>
        <a:cs typeface="+mn-cs"/>
      </a:defRPr>
    </a:lvl3pPr>
    <a:lvl4pPr marL="1371090" algn="l" defTabSz="914063" rtl="0" eaLnBrk="1" latinLnBrk="0" hangingPunct="1">
      <a:defRPr sz="1200" kern="1200">
        <a:solidFill>
          <a:schemeClr val="tx1"/>
        </a:solidFill>
        <a:latin typeface="+mn-lt"/>
        <a:ea typeface="+mn-ea"/>
        <a:cs typeface="+mn-cs"/>
      </a:defRPr>
    </a:lvl4pPr>
    <a:lvl5pPr marL="1828124" algn="l" defTabSz="914063" rtl="0" eaLnBrk="1" latinLnBrk="0" hangingPunct="1">
      <a:defRPr sz="1200" kern="1200">
        <a:solidFill>
          <a:schemeClr val="tx1"/>
        </a:solidFill>
        <a:latin typeface="+mn-lt"/>
        <a:ea typeface="+mn-ea"/>
        <a:cs typeface="+mn-cs"/>
      </a:defRPr>
    </a:lvl5pPr>
    <a:lvl6pPr marL="2285145" algn="l" defTabSz="914063" rtl="0" eaLnBrk="1" latinLnBrk="0" hangingPunct="1">
      <a:defRPr sz="1200" kern="1200">
        <a:solidFill>
          <a:schemeClr val="tx1"/>
        </a:solidFill>
        <a:latin typeface="+mn-lt"/>
        <a:ea typeface="+mn-ea"/>
        <a:cs typeface="+mn-cs"/>
      </a:defRPr>
    </a:lvl6pPr>
    <a:lvl7pPr marL="2742167" algn="l" defTabSz="914063" rtl="0" eaLnBrk="1" latinLnBrk="0" hangingPunct="1">
      <a:defRPr sz="1200" kern="1200">
        <a:solidFill>
          <a:schemeClr val="tx1"/>
        </a:solidFill>
        <a:latin typeface="+mn-lt"/>
        <a:ea typeface="+mn-ea"/>
        <a:cs typeface="+mn-cs"/>
      </a:defRPr>
    </a:lvl7pPr>
    <a:lvl8pPr marL="3199200" algn="l" defTabSz="914063" rtl="0" eaLnBrk="1" latinLnBrk="0" hangingPunct="1">
      <a:defRPr sz="1200" kern="1200">
        <a:solidFill>
          <a:schemeClr val="tx1"/>
        </a:solidFill>
        <a:latin typeface="+mn-lt"/>
        <a:ea typeface="+mn-ea"/>
        <a:cs typeface="+mn-cs"/>
      </a:defRPr>
    </a:lvl8pPr>
    <a:lvl9pPr marL="3656228" algn="l" defTabSz="9140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home is extremely airtight, with high-performance windows and doors, a high R value, continuous insulation throughout the envelope, and an energy recovery ventilator. </a:t>
            </a:r>
            <a:endParaRPr lang="en-US" dirty="0"/>
          </a:p>
        </p:txBody>
      </p:sp>
      <p:sp>
        <p:nvSpPr>
          <p:cNvPr id="4" name="Slide Number Placeholder 3"/>
          <p:cNvSpPr>
            <a:spLocks noGrp="1"/>
          </p:cNvSpPr>
          <p:nvPr>
            <p:ph type="sldNum" sz="quarter" idx="10"/>
          </p:nvPr>
        </p:nvSpPr>
        <p:spPr/>
        <p:txBody>
          <a:bodyPr/>
          <a:lstStyle/>
          <a:p>
            <a:fld id="{D6190085-5AA4-4F9A-89B2-8737E26FD5DA}" type="slidenum">
              <a:rPr lang="en-US" smtClean="0"/>
              <a:t>5</a:t>
            </a:fld>
            <a:endParaRPr lang="en-US"/>
          </a:p>
        </p:txBody>
      </p:sp>
    </p:spTree>
    <p:extLst>
      <p:ext uri="{BB962C8B-B14F-4D97-AF65-F5344CB8AC3E}">
        <p14:creationId xmlns:p14="http://schemas.microsoft.com/office/powerpoint/2010/main" val="77844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home is extremely airtight, with high-performance windows and doors, a high R value, continuous insulation throughout the envelope, and an energy recovery ventilator. </a:t>
            </a:r>
            <a:endParaRPr lang="en-US"/>
          </a:p>
        </p:txBody>
      </p:sp>
      <p:sp>
        <p:nvSpPr>
          <p:cNvPr id="4" name="Slide Number Placeholder 3"/>
          <p:cNvSpPr>
            <a:spLocks noGrp="1"/>
          </p:cNvSpPr>
          <p:nvPr>
            <p:ph type="sldNum" sz="quarter" idx="10"/>
          </p:nvPr>
        </p:nvSpPr>
        <p:spPr/>
        <p:txBody>
          <a:bodyPr/>
          <a:lstStyle/>
          <a:p>
            <a:fld id="{D6190085-5AA4-4F9A-89B2-8737E26FD5D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7844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home is extremely airtight, with high-performance windows and doors, a high R value, continuous insulation throughout the envelope, and an energy recovery ventilator. </a:t>
            </a:r>
            <a:endParaRPr lang="en-US"/>
          </a:p>
        </p:txBody>
      </p:sp>
      <p:sp>
        <p:nvSpPr>
          <p:cNvPr id="4" name="Slide Number Placeholder 3"/>
          <p:cNvSpPr>
            <a:spLocks noGrp="1"/>
          </p:cNvSpPr>
          <p:nvPr>
            <p:ph type="sldNum" sz="quarter" idx="10"/>
          </p:nvPr>
        </p:nvSpPr>
        <p:spPr/>
        <p:txBody>
          <a:bodyPr/>
          <a:lstStyle/>
          <a:p>
            <a:fld id="{D6190085-5AA4-4F9A-89B2-8737E26FD5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7844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home is extremely airtight, with high-performance windows and doors, a high R value, continuous insulation throughout the envelope, and an energy recovery ventilator. </a:t>
            </a:r>
            <a:endParaRPr lang="en-US"/>
          </a:p>
        </p:txBody>
      </p:sp>
      <p:sp>
        <p:nvSpPr>
          <p:cNvPr id="4" name="Slide Number Placeholder 3"/>
          <p:cNvSpPr>
            <a:spLocks noGrp="1"/>
          </p:cNvSpPr>
          <p:nvPr>
            <p:ph type="sldNum" sz="quarter" idx="10"/>
          </p:nvPr>
        </p:nvSpPr>
        <p:spPr/>
        <p:txBody>
          <a:bodyPr/>
          <a:lstStyle/>
          <a:p>
            <a:fld id="{D6190085-5AA4-4F9A-89B2-8737E26FD5D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7844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26F75-C908-AE43-AB54-BED27CF2D08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3971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90085-5AA4-4F9A-89B2-8737E26FD5DA}" type="slidenum">
              <a:rPr lang="en-US" smtClean="0"/>
              <a:t>10</a:t>
            </a:fld>
            <a:endParaRPr lang="en-US"/>
          </a:p>
        </p:txBody>
      </p:sp>
    </p:spTree>
    <p:extLst>
      <p:ext uri="{BB962C8B-B14F-4D97-AF65-F5344CB8AC3E}">
        <p14:creationId xmlns:p14="http://schemas.microsoft.com/office/powerpoint/2010/main" val="280108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90085-5AA4-4F9A-89B2-8737E26FD5DA}" type="slidenum">
              <a:rPr lang="en-US" smtClean="0"/>
              <a:t>11</a:t>
            </a:fld>
            <a:endParaRPr lang="en-US"/>
          </a:p>
        </p:txBody>
      </p:sp>
    </p:spTree>
    <p:extLst>
      <p:ext uri="{BB962C8B-B14F-4D97-AF65-F5344CB8AC3E}">
        <p14:creationId xmlns:p14="http://schemas.microsoft.com/office/powerpoint/2010/main" val="280108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userDrawn="1"/>
        </p:nvSpPr>
        <p:spPr>
          <a:xfrm>
            <a:off x="0" y="0"/>
            <a:ext cx="9144000" cy="5143500"/>
          </a:xfrm>
          <a:prstGeom prst="rect">
            <a:avLst/>
          </a:prstGeom>
          <a:solidFill>
            <a:srgbClr val="1E1160"/>
          </a:solidFill>
          <a:ln>
            <a:solidFill>
              <a:srgbClr val="1E1160"/>
            </a:solidFill>
          </a:ln>
        </p:spPr>
        <p:style>
          <a:lnRef idx="1">
            <a:schemeClr val="accent1"/>
          </a:lnRef>
          <a:fillRef idx="3">
            <a:schemeClr val="accent1"/>
          </a:fillRef>
          <a:effectRef idx="2">
            <a:schemeClr val="accent1"/>
          </a:effectRef>
          <a:fontRef idx="minor">
            <a:schemeClr val="lt1"/>
          </a:fontRef>
        </p:style>
        <p:txBody>
          <a:bodyPr lIns="91410" tIns="45705" rIns="91410" bIns="45705" anchor="ctr"/>
          <a:lstStyle/>
          <a:p>
            <a:pPr algn="ctr">
              <a:spcAft>
                <a:spcPct val="0"/>
              </a:spcAft>
              <a:defRPr/>
            </a:pPr>
            <a:endParaRPr lang="en-US" dirty="0">
              <a:solidFill>
                <a:srgbClr val="FFFFFF"/>
              </a:solidFill>
            </a:endParaRPr>
          </a:p>
        </p:txBody>
      </p:sp>
      <p:pic>
        <p:nvPicPr>
          <p:cNvPr id="5" name="Picture 21" descr="long_powerstrips.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800615"/>
            <a:ext cx="9144000" cy="2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6515100" y="171455"/>
            <a:ext cx="2438400" cy="586979"/>
            <a:chOff x="4128" y="3827"/>
            <a:chExt cx="1536" cy="493"/>
          </a:xfrm>
        </p:grpSpPr>
        <p:sp>
          <p:nvSpPr>
            <p:cNvPr id="7" name="Rectangle 24"/>
            <p:cNvSpPr/>
            <p:nvPr userDrawn="1"/>
          </p:nvSpPr>
          <p:spPr>
            <a:xfrm>
              <a:off x="4128" y="3827"/>
              <a:ext cx="1536" cy="493"/>
            </a:xfrm>
            <a:prstGeom prst="rect">
              <a:avLst/>
            </a:prstGeom>
            <a:solidFill>
              <a:srgbClr val="1E1160"/>
            </a:solidFill>
            <a:ln>
              <a:solidFill>
                <a:srgbClr val="1E11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Aft>
                  <a:spcPct val="0"/>
                </a:spcAft>
                <a:defRPr/>
              </a:pPr>
              <a:endParaRPr lang="en-US" dirty="0">
                <a:solidFill>
                  <a:srgbClr val="FFFFFF"/>
                </a:solidFill>
              </a:endParaRPr>
            </a:p>
          </p:txBody>
        </p:sp>
        <p:pic>
          <p:nvPicPr>
            <p:cNvPr id="8" name="Picture 23" descr="NationalGrid logo.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76" y="3971"/>
              <a:ext cx="141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3412" name="Rectangle 2"/>
          <p:cNvSpPr>
            <a:spLocks noGrp="1" noChangeArrowheads="1"/>
          </p:cNvSpPr>
          <p:nvPr>
            <p:ph type="ctrTitle"/>
          </p:nvPr>
        </p:nvSpPr>
        <p:spPr>
          <a:xfrm>
            <a:off x="685800" y="171450"/>
            <a:ext cx="5486400" cy="857250"/>
          </a:xfrm>
        </p:spPr>
        <p:txBody>
          <a:bodyPr/>
          <a:lstStyle>
            <a:lvl1pPr>
              <a:defRPr/>
            </a:lvl1pPr>
          </a:lstStyle>
          <a:p>
            <a:pPr lvl="0"/>
            <a:r>
              <a:rPr lang="en-US" noProof="0" smtClean="0"/>
              <a:t>Click to edit Master title style</a:t>
            </a:r>
          </a:p>
        </p:txBody>
      </p:sp>
      <p:sp>
        <p:nvSpPr>
          <p:cNvPr id="273413" name="Rectangle 3"/>
          <p:cNvSpPr>
            <a:spLocks noGrp="1" noChangeArrowheads="1"/>
          </p:cNvSpPr>
          <p:nvPr>
            <p:ph type="subTitle" idx="1"/>
          </p:nvPr>
        </p:nvSpPr>
        <p:spPr>
          <a:xfrm>
            <a:off x="914400" y="3943350"/>
            <a:ext cx="6400800" cy="628650"/>
          </a:xfrm>
        </p:spPr>
        <p:txBody>
          <a:bodyPr/>
          <a:lstStyle>
            <a:lvl1pPr marL="0" indent="0">
              <a:buFont typeface="Wingdings" pitchFamily="2" charset="2"/>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41703450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E349ACFD-43CC-477D-8F47-F691D56AE3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879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
            <a:ext cx="2057400" cy="445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
            <a:ext cx="6019800" cy="445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4440D76B-1222-49CE-83C0-463D000D54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9083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115" b="13115"/>
          <a:stretch/>
        </p:blipFill>
        <p:spPr>
          <a:xfrm>
            <a:off x="0" y="-1"/>
            <a:ext cx="9144000" cy="5143500"/>
          </a:xfrm>
          <a:prstGeom prst="rect">
            <a:avLst/>
          </a:prstGeom>
        </p:spPr>
      </p:pic>
      <p:sp>
        <p:nvSpPr>
          <p:cNvPr id="8" name="Right Triangle 7"/>
          <p:cNvSpPr/>
          <p:nvPr userDrawn="1"/>
        </p:nvSpPr>
        <p:spPr>
          <a:xfrm rot="5400000" flipH="1" flipV="1">
            <a:off x="5498665" y="1502001"/>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srgbClr val="0079C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228" y="708910"/>
            <a:ext cx="3265715" cy="617220"/>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2798921" y="1365498"/>
            <a:ext cx="3592997" cy="861772"/>
          </a:xfrm>
          <a:prstGeom prst="rect">
            <a:avLst/>
          </a:prstGeom>
          <a:noFill/>
        </p:spPr>
        <p:txBody>
          <a:bodyPr wrap="square" lIns="91410" tIns="45705" rIns="91410" bIns="45705" rtlCol="0">
            <a:spAutoFit/>
          </a:bodyPr>
          <a:lstStyle/>
          <a:p>
            <a:pPr algn="ctr"/>
            <a:r>
              <a:rPr lang="en-US" sz="2500" dirty="0" smtClean="0">
                <a:solidFill>
                  <a:srgbClr val="FEFFFF"/>
                </a:solidFill>
                <a:effectLst>
                  <a:outerShdw blurRad="50800" dist="38100" dir="2700000" algn="tl" rotWithShape="0">
                    <a:prstClr val="black">
                      <a:alpha val="40000"/>
                    </a:prstClr>
                  </a:outerShdw>
                </a:effectLst>
                <a:ea typeface="Franklin Gothic Book" charset="0"/>
                <a:cs typeface="Franklin Gothic Book" charset="0"/>
              </a:rPr>
              <a:t>HERE WITH YOU. HERE FOR YOU.</a:t>
            </a:r>
            <a:endParaRPr lang="en-US" sz="2500" dirty="0">
              <a:solidFill>
                <a:srgbClr val="FEFFFF"/>
              </a:solidFill>
              <a:effectLst>
                <a:outerShdw blurRad="50800" dist="38100" dir="2700000" algn="tl" rotWithShape="0">
                  <a:prstClr val="black">
                    <a:alpha val="40000"/>
                  </a:prstClr>
                </a:outerShdw>
              </a:effectLst>
              <a:ea typeface="Franklin Gothic Book" charset="0"/>
              <a:cs typeface="Franklin Gothic Book" charset="0"/>
            </a:endParaRPr>
          </a:p>
        </p:txBody>
      </p:sp>
      <p:sp>
        <p:nvSpPr>
          <p:cNvPr id="11" name="Right Triangle 10"/>
          <p:cNvSpPr/>
          <p:nvPr userDrawn="1"/>
        </p:nvSpPr>
        <p:spPr>
          <a:xfrm rot="5400000">
            <a:off x="-1497694" y="1486975"/>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srgbClr val="0079C1"/>
              </a:solidFill>
            </a:endParaRPr>
          </a:p>
        </p:txBody>
      </p:sp>
    </p:spTree>
    <p:extLst>
      <p:ext uri="{BB962C8B-B14F-4D97-AF65-F5344CB8AC3E}">
        <p14:creationId xmlns:p14="http://schemas.microsoft.com/office/powerpoint/2010/main" val="4761954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ctr">
              <a:defRPr sz="48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7886700" cy="2601687"/>
          </a:xfrm>
        </p:spPr>
        <p:txBody>
          <a:bodyPr/>
          <a:lstStyle>
            <a:lvl1pPr marL="0" indent="0" algn="ctr">
              <a:buNone/>
              <a:defRPr>
                <a:solidFill>
                  <a:schemeClr val="bg2"/>
                </a:solidFill>
                <a:latin typeface="+mn-lt"/>
              </a:defRPr>
            </a:lvl1pPr>
            <a:lvl2pPr marL="457022" indent="0">
              <a:buNone/>
              <a:defRPr>
                <a:solidFill>
                  <a:schemeClr val="bg2"/>
                </a:solidFill>
              </a:defRPr>
            </a:lvl2pPr>
            <a:lvl3pPr marL="914063" indent="0">
              <a:buNone/>
              <a:defRPr>
                <a:solidFill>
                  <a:schemeClr val="bg2"/>
                </a:solidFill>
              </a:defRPr>
            </a:lvl3pPr>
            <a:lvl4pPr marL="1371090" indent="0">
              <a:buNone/>
              <a:defRPr>
                <a:solidFill>
                  <a:schemeClr val="bg2"/>
                </a:solidFill>
              </a:defRPr>
            </a:lvl4pPr>
            <a:lvl5pPr marL="1828124" indent="0">
              <a:buNone/>
              <a:defRPr>
                <a:solidFill>
                  <a:schemeClr val="bg2"/>
                </a:solidFill>
              </a:defRPr>
            </a:lvl5pPr>
          </a:lstStyle>
          <a:p>
            <a:pPr lvl="0"/>
            <a:r>
              <a:rPr lang="en-US" dirty="0" smtClean="0"/>
              <a:t>Click to edit Master </a:t>
            </a:r>
            <a:r>
              <a:rPr lang="en-US" smtClean="0"/>
              <a:t>text styles</a:t>
            </a:r>
            <a:endParaRPr lang="en-US" dirty="0" smtClean="0"/>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0" y="4639251"/>
            <a:ext cx="9144001" cy="327025"/>
          </a:xfrm>
          <a:prstGeom prst="rect">
            <a:avLst/>
          </a:prstGeom>
          <a:noFill/>
          <a:ln w="9525">
            <a:noFill/>
            <a:miter lim="800000"/>
            <a:headEnd/>
            <a:tailEnd/>
          </a:ln>
        </p:spPr>
      </p:pic>
      <p:sp>
        <p:nvSpPr>
          <p:cNvPr id="9" name="Rectangle 8"/>
          <p:cNvSpPr/>
          <p:nvPr userDrawn="1"/>
        </p:nvSpPr>
        <p:spPr>
          <a:xfrm>
            <a:off x="6988629" y="4639251"/>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55"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168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l">
              <a:defRPr sz="48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4955722" cy="2601687"/>
          </a:xfrm>
        </p:spPr>
        <p:txBody>
          <a:bodyPr>
            <a:normAutofit/>
          </a:bodyPr>
          <a:lstStyle>
            <a:lvl1pPr marL="0" indent="0" algn="l">
              <a:buNone/>
              <a:defRPr sz="1800">
                <a:solidFill>
                  <a:schemeClr val="bg2"/>
                </a:solidFill>
                <a:latin typeface="+mn-lt"/>
              </a:defRPr>
            </a:lvl1pPr>
            <a:lvl2pPr marL="457022" indent="0">
              <a:buNone/>
              <a:defRPr>
                <a:solidFill>
                  <a:schemeClr val="bg2"/>
                </a:solidFill>
              </a:defRPr>
            </a:lvl2pPr>
            <a:lvl3pPr marL="914063" indent="0">
              <a:buNone/>
              <a:defRPr>
                <a:solidFill>
                  <a:schemeClr val="bg2"/>
                </a:solidFill>
              </a:defRPr>
            </a:lvl3pPr>
            <a:lvl4pPr marL="1371090" indent="0">
              <a:buNone/>
              <a:defRPr>
                <a:solidFill>
                  <a:schemeClr val="bg2"/>
                </a:solidFill>
              </a:defRPr>
            </a:lvl4pPr>
            <a:lvl5pPr marL="1828124" indent="0">
              <a:buNone/>
              <a:defRPr>
                <a:solidFill>
                  <a:schemeClr val="bg2"/>
                </a:solidFill>
              </a:defRPr>
            </a:lvl5pPr>
          </a:lstStyle>
          <a:p>
            <a:pPr lvl="0"/>
            <a:r>
              <a:rPr lang="en-US" dirty="0" smtClean="0"/>
              <a:t>Click to edit Master text styles</a:t>
            </a:r>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0" y="4639251"/>
            <a:ext cx="9144001" cy="327025"/>
          </a:xfrm>
          <a:prstGeom prst="rect">
            <a:avLst/>
          </a:prstGeom>
          <a:noFill/>
          <a:ln w="9525">
            <a:noFill/>
            <a:miter lim="800000"/>
            <a:headEnd/>
            <a:tailEnd/>
          </a:ln>
        </p:spPr>
      </p:pic>
      <p:sp>
        <p:nvSpPr>
          <p:cNvPr id="9" name="Rectangle 8"/>
          <p:cNvSpPr/>
          <p:nvPr userDrawn="1"/>
        </p:nvSpPr>
        <p:spPr>
          <a:xfrm>
            <a:off x="6988629" y="4639251"/>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55"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798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5443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115" b="13115"/>
          <a:stretch/>
        </p:blipFill>
        <p:spPr>
          <a:xfrm>
            <a:off x="0" y="-1"/>
            <a:ext cx="9144000" cy="5143500"/>
          </a:xfrm>
          <a:prstGeom prst="rect">
            <a:avLst/>
          </a:prstGeom>
        </p:spPr>
      </p:pic>
      <p:sp>
        <p:nvSpPr>
          <p:cNvPr id="8" name="Right Triangle 7"/>
          <p:cNvSpPr/>
          <p:nvPr userDrawn="1"/>
        </p:nvSpPr>
        <p:spPr>
          <a:xfrm rot="5400000" flipH="1" flipV="1">
            <a:off x="5498665" y="1502001"/>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rtlCol="0" anchor="ctr"/>
          <a:lstStyle/>
          <a:p>
            <a:pPr algn="ctr" defTabSz="685562"/>
            <a:endParaRPr lang="en-US" sz="1400">
              <a:solidFill>
                <a:srgbClr val="0079C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228" y="708910"/>
            <a:ext cx="3265715" cy="617220"/>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2798921" y="1365511"/>
            <a:ext cx="3592997" cy="352019"/>
          </a:xfrm>
          <a:prstGeom prst="rect">
            <a:avLst/>
          </a:prstGeom>
          <a:noFill/>
        </p:spPr>
        <p:txBody>
          <a:bodyPr wrap="square" lIns="68559" tIns="34289" rIns="68559" bIns="34289" rtlCol="0">
            <a:spAutoFit/>
          </a:bodyPr>
          <a:lstStyle/>
          <a:p>
            <a:pPr algn="ctr" defTabSz="685562"/>
            <a:r>
              <a:rPr lang="en-US" dirty="0" smtClean="0">
                <a:solidFill>
                  <a:srgbClr val="FEFFFF"/>
                </a:solidFill>
                <a:effectLst>
                  <a:outerShdw blurRad="50800" dist="38100" dir="2700000" algn="tl" rotWithShape="0">
                    <a:prstClr val="black">
                      <a:alpha val="40000"/>
                    </a:prstClr>
                  </a:outerShdw>
                </a:effectLst>
                <a:ea typeface="Franklin Gothic Book" charset="0"/>
                <a:cs typeface="Franklin Gothic Book" charset="0"/>
              </a:rPr>
              <a:t>HERE WITH YOU. HERE FOR YOU.</a:t>
            </a:r>
            <a:endParaRPr lang="en-US" dirty="0">
              <a:solidFill>
                <a:srgbClr val="FEFFFF"/>
              </a:solidFill>
              <a:effectLst>
                <a:outerShdw blurRad="50800" dist="38100" dir="2700000" algn="tl" rotWithShape="0">
                  <a:prstClr val="black">
                    <a:alpha val="40000"/>
                  </a:prstClr>
                </a:outerShdw>
              </a:effectLst>
              <a:ea typeface="Franklin Gothic Book" charset="0"/>
              <a:cs typeface="Franklin Gothic Book" charset="0"/>
            </a:endParaRPr>
          </a:p>
        </p:txBody>
      </p:sp>
      <p:sp>
        <p:nvSpPr>
          <p:cNvPr id="11" name="Right Triangle 10"/>
          <p:cNvSpPr/>
          <p:nvPr userDrawn="1"/>
        </p:nvSpPr>
        <p:spPr>
          <a:xfrm rot="5400000">
            <a:off x="-1497695" y="1486975"/>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rtlCol="0" anchor="ctr"/>
          <a:lstStyle/>
          <a:p>
            <a:pPr algn="ctr" defTabSz="685562"/>
            <a:endParaRPr lang="en-US" sz="1400">
              <a:solidFill>
                <a:srgbClr val="0079C1"/>
              </a:solidFill>
            </a:endParaRPr>
          </a:p>
        </p:txBody>
      </p:sp>
    </p:spTree>
    <p:extLst>
      <p:ext uri="{BB962C8B-B14F-4D97-AF65-F5344CB8AC3E}">
        <p14:creationId xmlns:p14="http://schemas.microsoft.com/office/powerpoint/2010/main" val="32286553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ctr">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7886700" cy="2601687"/>
          </a:xfrm>
        </p:spPr>
        <p:txBody>
          <a:bodyPr/>
          <a:lstStyle>
            <a:lvl1pPr marL="0" indent="0" algn="ctr">
              <a:buNone/>
              <a:defRPr>
                <a:solidFill>
                  <a:schemeClr val="bg2"/>
                </a:solidFill>
                <a:latin typeface="+mn-lt"/>
              </a:defRPr>
            </a:lvl1pPr>
            <a:lvl2pPr marL="342776" indent="0">
              <a:buNone/>
              <a:defRPr>
                <a:solidFill>
                  <a:schemeClr val="bg2"/>
                </a:solidFill>
              </a:defRPr>
            </a:lvl2pPr>
            <a:lvl3pPr marL="685562" indent="0">
              <a:buNone/>
              <a:defRPr>
                <a:solidFill>
                  <a:schemeClr val="bg2"/>
                </a:solidFill>
              </a:defRPr>
            </a:lvl3pPr>
            <a:lvl4pPr marL="1028343" indent="0">
              <a:buNone/>
              <a:defRPr>
                <a:solidFill>
                  <a:schemeClr val="bg2"/>
                </a:solidFill>
              </a:defRPr>
            </a:lvl4pPr>
            <a:lvl5pPr marL="1371124" indent="0">
              <a:buNone/>
              <a:defRPr>
                <a:solidFill>
                  <a:schemeClr val="bg2"/>
                </a:solidFill>
              </a:defRPr>
            </a:lvl5pPr>
          </a:lstStyle>
          <a:p>
            <a:pPr lvl="0"/>
            <a:r>
              <a:rPr lang="en-US" dirty="0" smtClean="0"/>
              <a:t>Click to edit Master </a:t>
            </a:r>
            <a:r>
              <a:rPr lang="en-US" smtClean="0"/>
              <a:t>text styles</a:t>
            </a:r>
            <a:endParaRPr lang="en-US" dirty="0" smtClean="0"/>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0" y="4639249"/>
            <a:ext cx="9144001" cy="327025"/>
          </a:xfrm>
          <a:prstGeom prst="rect">
            <a:avLst/>
          </a:prstGeom>
          <a:noFill/>
          <a:ln w="9525">
            <a:noFill/>
            <a:miter lim="800000"/>
            <a:headEnd/>
            <a:tailEnd/>
          </a:ln>
        </p:spPr>
      </p:pic>
      <p:sp>
        <p:nvSpPr>
          <p:cNvPr id="9" name="Rectangle 8"/>
          <p:cNvSpPr/>
          <p:nvPr userDrawn="1"/>
        </p:nvSpPr>
        <p:spPr>
          <a:xfrm>
            <a:off x="6988629" y="4639249"/>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rtlCol="0" anchor="ctr"/>
          <a:lstStyle/>
          <a:p>
            <a:pPr algn="ctr" defTabSz="685562"/>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53"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82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l">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4955722" cy="2601687"/>
          </a:xfrm>
        </p:spPr>
        <p:txBody>
          <a:bodyPr>
            <a:normAutofit/>
          </a:bodyPr>
          <a:lstStyle>
            <a:lvl1pPr marL="0" indent="0" algn="l">
              <a:buNone/>
              <a:defRPr sz="1400">
                <a:solidFill>
                  <a:schemeClr val="bg2"/>
                </a:solidFill>
                <a:latin typeface="+mn-lt"/>
              </a:defRPr>
            </a:lvl1pPr>
            <a:lvl2pPr marL="342776" indent="0">
              <a:buNone/>
              <a:defRPr>
                <a:solidFill>
                  <a:schemeClr val="bg2"/>
                </a:solidFill>
              </a:defRPr>
            </a:lvl2pPr>
            <a:lvl3pPr marL="685562" indent="0">
              <a:buNone/>
              <a:defRPr>
                <a:solidFill>
                  <a:schemeClr val="bg2"/>
                </a:solidFill>
              </a:defRPr>
            </a:lvl3pPr>
            <a:lvl4pPr marL="1028343" indent="0">
              <a:buNone/>
              <a:defRPr>
                <a:solidFill>
                  <a:schemeClr val="bg2"/>
                </a:solidFill>
              </a:defRPr>
            </a:lvl4pPr>
            <a:lvl5pPr marL="1371124" indent="0">
              <a:buNone/>
              <a:defRPr>
                <a:solidFill>
                  <a:schemeClr val="bg2"/>
                </a:solidFill>
              </a:defRPr>
            </a:lvl5pPr>
          </a:lstStyle>
          <a:p>
            <a:pPr lvl="0"/>
            <a:r>
              <a:rPr lang="en-US" dirty="0" smtClean="0"/>
              <a:t>Click to edit Master text styles</a:t>
            </a:r>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0" y="4639249"/>
            <a:ext cx="9144001" cy="327025"/>
          </a:xfrm>
          <a:prstGeom prst="rect">
            <a:avLst/>
          </a:prstGeom>
          <a:noFill/>
          <a:ln w="9525">
            <a:noFill/>
            <a:miter lim="800000"/>
            <a:headEnd/>
            <a:tailEnd/>
          </a:ln>
        </p:spPr>
      </p:pic>
      <p:sp>
        <p:nvSpPr>
          <p:cNvPr id="9" name="Rectangle 8"/>
          <p:cNvSpPr/>
          <p:nvPr userDrawn="1"/>
        </p:nvSpPr>
        <p:spPr>
          <a:xfrm>
            <a:off x="6988629" y="4639249"/>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rtlCol="0" anchor="ctr"/>
          <a:lstStyle/>
          <a:p>
            <a:pPr algn="ctr" defTabSz="685562"/>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53"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9067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772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81BA8214-1F8A-4857-81BD-3B430F89D4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526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115" b="13115"/>
          <a:stretch/>
        </p:blipFill>
        <p:spPr>
          <a:xfrm>
            <a:off x="0" y="-1"/>
            <a:ext cx="9144000" cy="5143500"/>
          </a:xfrm>
          <a:prstGeom prst="rect">
            <a:avLst/>
          </a:prstGeom>
        </p:spPr>
      </p:pic>
      <p:sp>
        <p:nvSpPr>
          <p:cNvPr id="8" name="Right Triangle 7"/>
          <p:cNvSpPr/>
          <p:nvPr userDrawn="1"/>
        </p:nvSpPr>
        <p:spPr>
          <a:xfrm rot="5400000" flipH="1" flipV="1">
            <a:off x="5498665" y="1502001"/>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endParaRPr lang="en-US" sz="1400">
              <a:solidFill>
                <a:srgbClr val="0079C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228" y="708910"/>
            <a:ext cx="3265715" cy="617220"/>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2798921" y="1365509"/>
            <a:ext cx="3592997" cy="352019"/>
          </a:xfrm>
          <a:prstGeom prst="rect">
            <a:avLst/>
          </a:prstGeom>
          <a:noFill/>
        </p:spPr>
        <p:txBody>
          <a:bodyPr wrap="square" lIns="68562" tIns="34289" rIns="68562" bIns="34289" rtlCol="0">
            <a:spAutoFit/>
          </a:bodyPr>
          <a:lstStyle/>
          <a:p>
            <a:pPr algn="ctr" defTabSz="685596"/>
            <a:r>
              <a:rPr lang="en-US" dirty="0" smtClean="0">
                <a:solidFill>
                  <a:srgbClr val="FEFFFF"/>
                </a:solidFill>
                <a:effectLst>
                  <a:outerShdw blurRad="50800" dist="38100" dir="2700000" algn="tl" rotWithShape="0">
                    <a:prstClr val="black">
                      <a:alpha val="40000"/>
                    </a:prstClr>
                  </a:outerShdw>
                </a:effectLst>
                <a:ea typeface="Franklin Gothic Book" charset="0"/>
                <a:cs typeface="Franklin Gothic Book" charset="0"/>
              </a:rPr>
              <a:t>HERE WITH YOU. HERE FOR YOU.</a:t>
            </a:r>
            <a:endParaRPr lang="en-US" dirty="0">
              <a:solidFill>
                <a:srgbClr val="FEFFFF"/>
              </a:solidFill>
              <a:effectLst>
                <a:outerShdw blurRad="50800" dist="38100" dir="2700000" algn="tl" rotWithShape="0">
                  <a:prstClr val="black">
                    <a:alpha val="40000"/>
                  </a:prstClr>
                </a:outerShdw>
              </a:effectLst>
              <a:ea typeface="Franklin Gothic Book" charset="0"/>
              <a:cs typeface="Franklin Gothic Book" charset="0"/>
            </a:endParaRPr>
          </a:p>
        </p:txBody>
      </p:sp>
      <p:sp>
        <p:nvSpPr>
          <p:cNvPr id="11" name="Right Triangle 10"/>
          <p:cNvSpPr/>
          <p:nvPr userDrawn="1"/>
        </p:nvSpPr>
        <p:spPr>
          <a:xfrm rot="5400000">
            <a:off x="-1497695" y="1486975"/>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endParaRPr lang="en-US" sz="1400">
              <a:solidFill>
                <a:srgbClr val="0079C1"/>
              </a:solidFill>
            </a:endParaRPr>
          </a:p>
        </p:txBody>
      </p:sp>
    </p:spTree>
    <p:extLst>
      <p:ext uri="{BB962C8B-B14F-4D97-AF65-F5344CB8AC3E}">
        <p14:creationId xmlns:p14="http://schemas.microsoft.com/office/powerpoint/2010/main" val="8058795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ctr">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7886700" cy="2601687"/>
          </a:xfrm>
        </p:spPr>
        <p:txBody>
          <a:bodyPr/>
          <a:lstStyle>
            <a:lvl1pPr marL="0" indent="0" algn="ctr">
              <a:buNone/>
              <a:defRPr>
                <a:solidFill>
                  <a:schemeClr val="bg2"/>
                </a:solidFill>
                <a:latin typeface="+mn-lt"/>
              </a:defRPr>
            </a:lvl1pPr>
            <a:lvl2pPr marL="342794" indent="0">
              <a:buNone/>
              <a:defRPr>
                <a:solidFill>
                  <a:schemeClr val="bg2"/>
                </a:solidFill>
              </a:defRPr>
            </a:lvl2pPr>
            <a:lvl3pPr marL="685596" indent="0">
              <a:buNone/>
              <a:defRPr>
                <a:solidFill>
                  <a:schemeClr val="bg2"/>
                </a:solidFill>
              </a:defRPr>
            </a:lvl3pPr>
            <a:lvl4pPr marL="1028394" indent="0">
              <a:buNone/>
              <a:defRPr>
                <a:solidFill>
                  <a:schemeClr val="bg2"/>
                </a:solidFill>
              </a:defRPr>
            </a:lvl4pPr>
            <a:lvl5pPr marL="1371192" indent="0">
              <a:buNone/>
              <a:defRPr>
                <a:solidFill>
                  <a:schemeClr val="bg2"/>
                </a:solidFill>
              </a:defRPr>
            </a:lvl5pPr>
          </a:lstStyle>
          <a:p>
            <a:pPr lvl="0"/>
            <a:r>
              <a:rPr lang="en-US" dirty="0" smtClean="0"/>
              <a:t>Click to edit Master </a:t>
            </a:r>
            <a:r>
              <a:rPr lang="en-US" smtClean="0"/>
              <a:t>text styles</a:t>
            </a:r>
            <a:endParaRPr lang="en-US" dirty="0" smtClean="0"/>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0" y="4639247"/>
            <a:ext cx="9144001" cy="327025"/>
          </a:xfrm>
          <a:prstGeom prst="rect">
            <a:avLst/>
          </a:prstGeom>
          <a:noFill/>
          <a:ln w="9525">
            <a:noFill/>
            <a:miter lim="800000"/>
            <a:headEnd/>
            <a:tailEnd/>
          </a:ln>
        </p:spPr>
      </p:pic>
      <p:sp>
        <p:nvSpPr>
          <p:cNvPr id="9" name="Rectangle 8"/>
          <p:cNvSpPr/>
          <p:nvPr userDrawn="1"/>
        </p:nvSpPr>
        <p:spPr>
          <a:xfrm>
            <a:off x="6988629" y="4639247"/>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51"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834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l">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4955722" cy="2601687"/>
          </a:xfrm>
        </p:spPr>
        <p:txBody>
          <a:bodyPr>
            <a:normAutofit/>
          </a:bodyPr>
          <a:lstStyle>
            <a:lvl1pPr marL="0" indent="0" algn="l">
              <a:buNone/>
              <a:defRPr sz="1400">
                <a:solidFill>
                  <a:schemeClr val="bg2"/>
                </a:solidFill>
                <a:latin typeface="+mn-lt"/>
              </a:defRPr>
            </a:lvl1pPr>
            <a:lvl2pPr marL="342794" indent="0">
              <a:buNone/>
              <a:defRPr>
                <a:solidFill>
                  <a:schemeClr val="bg2"/>
                </a:solidFill>
              </a:defRPr>
            </a:lvl2pPr>
            <a:lvl3pPr marL="685596" indent="0">
              <a:buNone/>
              <a:defRPr>
                <a:solidFill>
                  <a:schemeClr val="bg2"/>
                </a:solidFill>
              </a:defRPr>
            </a:lvl3pPr>
            <a:lvl4pPr marL="1028394" indent="0">
              <a:buNone/>
              <a:defRPr>
                <a:solidFill>
                  <a:schemeClr val="bg2"/>
                </a:solidFill>
              </a:defRPr>
            </a:lvl4pPr>
            <a:lvl5pPr marL="1371192" indent="0">
              <a:buNone/>
              <a:defRPr>
                <a:solidFill>
                  <a:schemeClr val="bg2"/>
                </a:solidFill>
              </a:defRPr>
            </a:lvl5pPr>
          </a:lstStyle>
          <a:p>
            <a:pPr lvl="0"/>
            <a:r>
              <a:rPr lang="en-US" dirty="0" smtClean="0"/>
              <a:t>Click to edit Master text styles</a:t>
            </a:r>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0" y="4639247"/>
            <a:ext cx="9144001" cy="327025"/>
          </a:xfrm>
          <a:prstGeom prst="rect">
            <a:avLst/>
          </a:prstGeom>
          <a:noFill/>
          <a:ln w="9525">
            <a:noFill/>
            <a:miter lim="800000"/>
            <a:headEnd/>
            <a:tailEnd/>
          </a:ln>
        </p:spPr>
      </p:pic>
      <p:sp>
        <p:nvSpPr>
          <p:cNvPr id="9" name="Rectangle 8"/>
          <p:cNvSpPr/>
          <p:nvPr userDrawn="1"/>
        </p:nvSpPr>
        <p:spPr>
          <a:xfrm>
            <a:off x="6988629" y="4639247"/>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51"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953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125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115" b="13115"/>
          <a:stretch/>
        </p:blipFill>
        <p:spPr>
          <a:xfrm>
            <a:off x="0" y="-1"/>
            <a:ext cx="9144000" cy="5143500"/>
          </a:xfrm>
          <a:prstGeom prst="rect">
            <a:avLst/>
          </a:prstGeom>
        </p:spPr>
      </p:pic>
      <p:sp>
        <p:nvSpPr>
          <p:cNvPr id="8" name="Right Triangle 7"/>
          <p:cNvSpPr/>
          <p:nvPr userDrawn="1"/>
        </p:nvSpPr>
        <p:spPr>
          <a:xfrm rot="5400000" flipH="1" flipV="1">
            <a:off x="5498665" y="1502001"/>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srgbClr val="0079C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228" y="708910"/>
            <a:ext cx="3265715" cy="617220"/>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2798920" y="1365506"/>
            <a:ext cx="3592997" cy="352019"/>
          </a:xfrm>
          <a:prstGeom prst="rect">
            <a:avLst/>
          </a:prstGeom>
          <a:noFill/>
        </p:spPr>
        <p:txBody>
          <a:bodyPr wrap="square" lIns="68567" tIns="34289" rIns="68567" bIns="34289" rtlCol="0">
            <a:spAutoFit/>
          </a:bodyPr>
          <a:lstStyle/>
          <a:p>
            <a:pPr algn="ctr" defTabSz="685647"/>
            <a:r>
              <a:rPr lang="en-US" dirty="0" smtClean="0">
                <a:solidFill>
                  <a:srgbClr val="FEFFFF"/>
                </a:solidFill>
                <a:effectLst>
                  <a:outerShdw blurRad="50800" dist="38100" dir="2700000" algn="tl" rotWithShape="0">
                    <a:prstClr val="black">
                      <a:alpha val="40000"/>
                    </a:prstClr>
                  </a:outerShdw>
                </a:effectLst>
                <a:ea typeface="Franklin Gothic Book" charset="0"/>
                <a:cs typeface="Franklin Gothic Book" charset="0"/>
              </a:rPr>
              <a:t>HERE WITH YOU. HERE FOR YOU.</a:t>
            </a:r>
            <a:endParaRPr lang="en-US" dirty="0">
              <a:solidFill>
                <a:srgbClr val="FEFFFF"/>
              </a:solidFill>
              <a:effectLst>
                <a:outerShdw blurRad="50800" dist="38100" dir="2700000" algn="tl" rotWithShape="0">
                  <a:prstClr val="black">
                    <a:alpha val="40000"/>
                  </a:prstClr>
                </a:outerShdw>
              </a:effectLst>
              <a:ea typeface="Franklin Gothic Book" charset="0"/>
              <a:cs typeface="Franklin Gothic Book" charset="0"/>
            </a:endParaRPr>
          </a:p>
        </p:txBody>
      </p:sp>
      <p:sp>
        <p:nvSpPr>
          <p:cNvPr id="11" name="Right Triangle 10"/>
          <p:cNvSpPr/>
          <p:nvPr userDrawn="1"/>
        </p:nvSpPr>
        <p:spPr>
          <a:xfrm rot="5400000">
            <a:off x="-1497695" y="1486975"/>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srgbClr val="0079C1"/>
              </a:solidFill>
            </a:endParaRPr>
          </a:p>
        </p:txBody>
      </p:sp>
    </p:spTree>
    <p:extLst>
      <p:ext uri="{BB962C8B-B14F-4D97-AF65-F5344CB8AC3E}">
        <p14:creationId xmlns:p14="http://schemas.microsoft.com/office/powerpoint/2010/main" val="21817051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ctr">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7886700" cy="2601687"/>
          </a:xfrm>
        </p:spPr>
        <p:txBody>
          <a:bodyPr/>
          <a:lstStyle>
            <a:lvl1pPr marL="0" indent="0" algn="ctr">
              <a:buNone/>
              <a:defRPr>
                <a:solidFill>
                  <a:schemeClr val="bg2"/>
                </a:solidFill>
                <a:latin typeface="+mn-lt"/>
              </a:defRPr>
            </a:lvl1pPr>
            <a:lvl2pPr marL="342821" indent="0">
              <a:buNone/>
              <a:defRPr>
                <a:solidFill>
                  <a:schemeClr val="bg2"/>
                </a:solidFill>
              </a:defRPr>
            </a:lvl2pPr>
            <a:lvl3pPr marL="685647" indent="0">
              <a:buNone/>
              <a:defRPr>
                <a:solidFill>
                  <a:schemeClr val="bg2"/>
                </a:solidFill>
              </a:defRPr>
            </a:lvl3pPr>
            <a:lvl4pPr marL="1028471" indent="0">
              <a:buNone/>
              <a:defRPr>
                <a:solidFill>
                  <a:schemeClr val="bg2"/>
                </a:solidFill>
              </a:defRPr>
            </a:lvl4pPr>
            <a:lvl5pPr marL="1371294" indent="0">
              <a:buNone/>
              <a:defRPr>
                <a:solidFill>
                  <a:schemeClr val="bg2"/>
                </a:solidFill>
              </a:defRPr>
            </a:lvl5pPr>
          </a:lstStyle>
          <a:p>
            <a:pPr lvl="0"/>
            <a:r>
              <a:rPr lang="en-US" dirty="0" smtClean="0"/>
              <a:t>Click to edit Master </a:t>
            </a:r>
            <a:r>
              <a:rPr lang="en-US" smtClean="0"/>
              <a:t>text styles</a:t>
            </a:r>
            <a:endParaRPr lang="en-US" dirty="0" smtClean="0"/>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0" y="4639244"/>
            <a:ext cx="9144001" cy="327025"/>
          </a:xfrm>
          <a:prstGeom prst="rect">
            <a:avLst/>
          </a:prstGeom>
          <a:noFill/>
          <a:ln w="9525">
            <a:noFill/>
            <a:miter lim="800000"/>
            <a:headEnd/>
            <a:tailEnd/>
          </a:ln>
        </p:spPr>
      </p:pic>
      <p:sp>
        <p:nvSpPr>
          <p:cNvPr id="9" name="Rectangle 8"/>
          <p:cNvSpPr/>
          <p:nvPr userDrawn="1"/>
        </p:nvSpPr>
        <p:spPr>
          <a:xfrm>
            <a:off x="6988629" y="4639244"/>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48"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461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l">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4955722" cy="2601687"/>
          </a:xfrm>
        </p:spPr>
        <p:txBody>
          <a:bodyPr>
            <a:normAutofit/>
          </a:bodyPr>
          <a:lstStyle>
            <a:lvl1pPr marL="0" indent="0" algn="l">
              <a:buNone/>
              <a:defRPr sz="1400">
                <a:solidFill>
                  <a:schemeClr val="bg2"/>
                </a:solidFill>
                <a:latin typeface="+mn-lt"/>
              </a:defRPr>
            </a:lvl1pPr>
            <a:lvl2pPr marL="342821" indent="0">
              <a:buNone/>
              <a:defRPr>
                <a:solidFill>
                  <a:schemeClr val="bg2"/>
                </a:solidFill>
              </a:defRPr>
            </a:lvl2pPr>
            <a:lvl3pPr marL="685647" indent="0">
              <a:buNone/>
              <a:defRPr>
                <a:solidFill>
                  <a:schemeClr val="bg2"/>
                </a:solidFill>
              </a:defRPr>
            </a:lvl3pPr>
            <a:lvl4pPr marL="1028471" indent="0">
              <a:buNone/>
              <a:defRPr>
                <a:solidFill>
                  <a:schemeClr val="bg2"/>
                </a:solidFill>
              </a:defRPr>
            </a:lvl4pPr>
            <a:lvl5pPr marL="1371294" indent="0">
              <a:buNone/>
              <a:defRPr>
                <a:solidFill>
                  <a:schemeClr val="bg2"/>
                </a:solidFill>
              </a:defRPr>
            </a:lvl5pPr>
          </a:lstStyle>
          <a:p>
            <a:pPr lvl="0"/>
            <a:r>
              <a:rPr lang="en-US" dirty="0" smtClean="0"/>
              <a:t>Click to edit Master text styles</a:t>
            </a:r>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0" y="4639244"/>
            <a:ext cx="9144001" cy="327025"/>
          </a:xfrm>
          <a:prstGeom prst="rect">
            <a:avLst/>
          </a:prstGeom>
          <a:noFill/>
          <a:ln w="9525">
            <a:noFill/>
            <a:miter lim="800000"/>
            <a:headEnd/>
            <a:tailEnd/>
          </a:ln>
        </p:spPr>
      </p:pic>
      <p:sp>
        <p:nvSpPr>
          <p:cNvPr id="9" name="Rectangle 8"/>
          <p:cNvSpPr/>
          <p:nvPr userDrawn="1"/>
        </p:nvSpPr>
        <p:spPr>
          <a:xfrm>
            <a:off x="6988629" y="4639244"/>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48"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417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3915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115" b="13115"/>
          <a:stretch/>
        </p:blipFill>
        <p:spPr>
          <a:xfrm>
            <a:off x="0" y="-1"/>
            <a:ext cx="9144000" cy="5143500"/>
          </a:xfrm>
          <a:prstGeom prst="rect">
            <a:avLst/>
          </a:prstGeom>
        </p:spPr>
      </p:pic>
      <p:sp>
        <p:nvSpPr>
          <p:cNvPr id="8" name="Right Triangle 7"/>
          <p:cNvSpPr/>
          <p:nvPr userDrawn="1"/>
        </p:nvSpPr>
        <p:spPr>
          <a:xfrm rot="5400000" flipH="1" flipV="1">
            <a:off x="5498665" y="1502001"/>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sz="1400">
              <a:solidFill>
                <a:srgbClr val="0079C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226" y="708910"/>
            <a:ext cx="3265715" cy="617220"/>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2798916" y="1365502"/>
            <a:ext cx="3592997" cy="352019"/>
          </a:xfrm>
          <a:prstGeom prst="rect">
            <a:avLst/>
          </a:prstGeom>
          <a:noFill/>
        </p:spPr>
        <p:txBody>
          <a:bodyPr wrap="square" lIns="68573" tIns="34289" rIns="68573" bIns="34289" rtlCol="0">
            <a:spAutoFit/>
          </a:bodyPr>
          <a:lstStyle/>
          <a:p>
            <a:pPr algn="ctr" defTabSz="685715"/>
            <a:r>
              <a:rPr lang="en-US" dirty="0" smtClean="0">
                <a:solidFill>
                  <a:srgbClr val="FEFFFF"/>
                </a:solidFill>
                <a:effectLst>
                  <a:outerShdw blurRad="50800" dist="38100" dir="2700000" algn="tl" rotWithShape="0">
                    <a:prstClr val="black">
                      <a:alpha val="40000"/>
                    </a:prstClr>
                  </a:outerShdw>
                </a:effectLst>
                <a:ea typeface="Franklin Gothic Book" charset="0"/>
                <a:cs typeface="Franklin Gothic Book" charset="0"/>
              </a:rPr>
              <a:t>HERE WITH YOU. HERE FOR YOU.</a:t>
            </a:r>
            <a:endParaRPr lang="en-US" dirty="0">
              <a:solidFill>
                <a:srgbClr val="FEFFFF"/>
              </a:solidFill>
              <a:effectLst>
                <a:outerShdw blurRad="50800" dist="38100" dir="2700000" algn="tl" rotWithShape="0">
                  <a:prstClr val="black">
                    <a:alpha val="40000"/>
                  </a:prstClr>
                </a:outerShdw>
              </a:effectLst>
              <a:ea typeface="Franklin Gothic Book" charset="0"/>
              <a:cs typeface="Franklin Gothic Book" charset="0"/>
            </a:endParaRPr>
          </a:p>
        </p:txBody>
      </p:sp>
      <p:sp>
        <p:nvSpPr>
          <p:cNvPr id="11" name="Right Triangle 10"/>
          <p:cNvSpPr/>
          <p:nvPr userDrawn="1"/>
        </p:nvSpPr>
        <p:spPr>
          <a:xfrm rot="5400000">
            <a:off x="-1497695" y="1486975"/>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sz="1400">
              <a:solidFill>
                <a:srgbClr val="0079C1"/>
              </a:solidFill>
            </a:endParaRPr>
          </a:p>
        </p:txBody>
      </p:sp>
    </p:spTree>
    <p:extLst>
      <p:ext uri="{BB962C8B-B14F-4D97-AF65-F5344CB8AC3E}">
        <p14:creationId xmlns:p14="http://schemas.microsoft.com/office/powerpoint/2010/main" val="272732935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ctr">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7886700" cy="2601687"/>
          </a:xfrm>
        </p:spPr>
        <p:txBody>
          <a:bodyPr/>
          <a:lstStyle>
            <a:lvl1pPr marL="0" indent="0" algn="ctr">
              <a:buNone/>
              <a:defRPr>
                <a:solidFill>
                  <a:schemeClr val="bg2"/>
                </a:solidFill>
                <a:latin typeface="+mn-lt"/>
              </a:defRPr>
            </a:lvl1pPr>
            <a:lvl2pPr marL="342857" indent="0">
              <a:buNone/>
              <a:defRPr>
                <a:solidFill>
                  <a:schemeClr val="bg2"/>
                </a:solidFill>
              </a:defRPr>
            </a:lvl2pPr>
            <a:lvl3pPr marL="685715" indent="0">
              <a:buNone/>
              <a:defRPr>
                <a:solidFill>
                  <a:schemeClr val="bg2"/>
                </a:solidFill>
              </a:defRPr>
            </a:lvl3pPr>
            <a:lvl4pPr marL="1028573" indent="0">
              <a:buNone/>
              <a:defRPr>
                <a:solidFill>
                  <a:schemeClr val="bg2"/>
                </a:solidFill>
              </a:defRPr>
            </a:lvl4pPr>
            <a:lvl5pPr marL="1371430" indent="0">
              <a:buNone/>
              <a:defRPr>
                <a:solidFill>
                  <a:schemeClr val="bg2"/>
                </a:solidFill>
              </a:defRPr>
            </a:lvl5pPr>
          </a:lstStyle>
          <a:p>
            <a:pPr lvl="0"/>
            <a:r>
              <a:rPr lang="en-US" dirty="0" smtClean="0"/>
              <a:t>Click to edit Master </a:t>
            </a:r>
            <a:r>
              <a:rPr lang="en-US" smtClean="0"/>
              <a:t>text styles</a:t>
            </a:r>
            <a:endParaRPr lang="en-US" dirty="0" smtClean="0"/>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6" y="4639240"/>
            <a:ext cx="9144001" cy="327025"/>
          </a:xfrm>
          <a:prstGeom prst="rect">
            <a:avLst/>
          </a:prstGeom>
          <a:noFill/>
          <a:ln w="9525">
            <a:noFill/>
            <a:miter lim="800000"/>
            <a:headEnd/>
            <a:tailEnd/>
          </a:ln>
        </p:spPr>
      </p:pic>
      <p:sp>
        <p:nvSpPr>
          <p:cNvPr id="9" name="Rectangle 8"/>
          <p:cNvSpPr/>
          <p:nvPr userDrawn="1"/>
        </p:nvSpPr>
        <p:spPr>
          <a:xfrm>
            <a:off x="6988629" y="4639240"/>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44"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775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22" indent="0">
              <a:buNone/>
              <a:defRPr sz="1800"/>
            </a:lvl2pPr>
            <a:lvl3pPr marL="914063" indent="0">
              <a:buNone/>
              <a:defRPr sz="1600"/>
            </a:lvl3pPr>
            <a:lvl4pPr marL="1371090" indent="0">
              <a:buNone/>
              <a:defRPr sz="1400"/>
            </a:lvl4pPr>
            <a:lvl5pPr marL="1828124" indent="0">
              <a:buNone/>
              <a:defRPr sz="1400"/>
            </a:lvl5pPr>
            <a:lvl6pPr marL="2285145" indent="0">
              <a:buNone/>
              <a:defRPr sz="1400"/>
            </a:lvl6pPr>
            <a:lvl7pPr marL="2742167" indent="0">
              <a:buNone/>
              <a:defRPr sz="1400"/>
            </a:lvl7pPr>
            <a:lvl8pPr marL="3199200" indent="0">
              <a:buNone/>
              <a:defRPr sz="1400"/>
            </a:lvl8pPr>
            <a:lvl9pPr marL="3656228"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F192B5DA-DC88-4FBF-97A6-B8F3DD9543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3781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9"/>
            <a:ext cx="7886700" cy="994172"/>
          </a:xfrm>
        </p:spPr>
        <p:txBody>
          <a:bodyPr>
            <a:noAutofit/>
          </a:bodyPr>
          <a:lstStyle>
            <a:lvl1pPr algn="l">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4955722" cy="2601687"/>
          </a:xfrm>
        </p:spPr>
        <p:txBody>
          <a:bodyPr>
            <a:normAutofit/>
          </a:bodyPr>
          <a:lstStyle>
            <a:lvl1pPr marL="0" indent="0" algn="l">
              <a:buNone/>
              <a:defRPr sz="1400">
                <a:solidFill>
                  <a:schemeClr val="bg2"/>
                </a:solidFill>
                <a:latin typeface="+mn-lt"/>
              </a:defRPr>
            </a:lvl1pPr>
            <a:lvl2pPr marL="342857" indent="0">
              <a:buNone/>
              <a:defRPr>
                <a:solidFill>
                  <a:schemeClr val="bg2"/>
                </a:solidFill>
              </a:defRPr>
            </a:lvl2pPr>
            <a:lvl3pPr marL="685715" indent="0">
              <a:buNone/>
              <a:defRPr>
                <a:solidFill>
                  <a:schemeClr val="bg2"/>
                </a:solidFill>
              </a:defRPr>
            </a:lvl3pPr>
            <a:lvl4pPr marL="1028573" indent="0">
              <a:buNone/>
              <a:defRPr>
                <a:solidFill>
                  <a:schemeClr val="bg2"/>
                </a:solidFill>
              </a:defRPr>
            </a:lvl4pPr>
            <a:lvl5pPr marL="1371430" indent="0">
              <a:buNone/>
              <a:defRPr>
                <a:solidFill>
                  <a:schemeClr val="bg2"/>
                </a:solidFill>
              </a:defRPr>
            </a:lvl5pPr>
          </a:lstStyle>
          <a:p>
            <a:pPr lvl="0"/>
            <a:r>
              <a:rPr lang="en-US" dirty="0" smtClean="0"/>
              <a:t>Click to edit Master text styles</a:t>
            </a:r>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6" y="4639240"/>
            <a:ext cx="9144001" cy="327025"/>
          </a:xfrm>
          <a:prstGeom prst="rect">
            <a:avLst/>
          </a:prstGeom>
          <a:noFill/>
          <a:ln w="9525">
            <a:noFill/>
            <a:miter lim="800000"/>
            <a:headEnd/>
            <a:tailEnd/>
          </a:ln>
        </p:spPr>
      </p:pic>
      <p:sp>
        <p:nvSpPr>
          <p:cNvPr id="9" name="Rectangle 8"/>
          <p:cNvSpPr/>
          <p:nvPr userDrawn="1"/>
        </p:nvSpPr>
        <p:spPr>
          <a:xfrm>
            <a:off x="6988629" y="4639240"/>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44" y="4712578"/>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6411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2454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115" b="13115"/>
          <a:stretch/>
        </p:blipFill>
        <p:spPr>
          <a:xfrm>
            <a:off x="0" y="-1"/>
            <a:ext cx="9144000" cy="5143500"/>
          </a:xfrm>
          <a:prstGeom prst="rect">
            <a:avLst/>
          </a:prstGeom>
        </p:spPr>
      </p:pic>
      <p:sp>
        <p:nvSpPr>
          <p:cNvPr id="8" name="Right Triangle 7"/>
          <p:cNvSpPr/>
          <p:nvPr userDrawn="1"/>
        </p:nvSpPr>
        <p:spPr>
          <a:xfrm rot="5400000" flipH="1" flipV="1">
            <a:off x="5498665" y="1502001"/>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0079C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221" y="708910"/>
            <a:ext cx="3265715" cy="617220"/>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2798911" y="1365497"/>
            <a:ext cx="3592997" cy="352019"/>
          </a:xfrm>
          <a:prstGeom prst="rect">
            <a:avLst/>
          </a:prstGeom>
          <a:noFill/>
        </p:spPr>
        <p:txBody>
          <a:bodyPr wrap="square" lIns="68580" tIns="34290" rIns="68580" bIns="34290" rtlCol="0">
            <a:spAutoFit/>
          </a:bodyPr>
          <a:lstStyle/>
          <a:p>
            <a:pPr algn="ctr" defTabSz="685800"/>
            <a:r>
              <a:rPr lang="en-US" dirty="0" smtClean="0">
                <a:solidFill>
                  <a:srgbClr val="FEFFFF"/>
                </a:solidFill>
                <a:effectLst>
                  <a:outerShdw blurRad="50800" dist="38100" dir="2700000" algn="tl" rotWithShape="0">
                    <a:prstClr val="black">
                      <a:alpha val="40000"/>
                    </a:prstClr>
                  </a:outerShdw>
                </a:effectLst>
                <a:ea typeface="Franklin Gothic Book" charset="0"/>
                <a:cs typeface="Franklin Gothic Book" charset="0"/>
              </a:rPr>
              <a:t>HERE WITH YOU. HERE FOR YOU.</a:t>
            </a:r>
            <a:endParaRPr lang="en-US" dirty="0">
              <a:solidFill>
                <a:srgbClr val="FEFFFF"/>
              </a:solidFill>
              <a:effectLst>
                <a:outerShdw blurRad="50800" dist="38100" dir="2700000" algn="tl" rotWithShape="0">
                  <a:prstClr val="black">
                    <a:alpha val="40000"/>
                  </a:prstClr>
                </a:outerShdw>
              </a:effectLst>
              <a:ea typeface="Franklin Gothic Book" charset="0"/>
              <a:cs typeface="Franklin Gothic Book" charset="0"/>
            </a:endParaRPr>
          </a:p>
        </p:txBody>
      </p:sp>
      <p:sp>
        <p:nvSpPr>
          <p:cNvPr id="11" name="Right Triangle 10"/>
          <p:cNvSpPr/>
          <p:nvPr userDrawn="1"/>
        </p:nvSpPr>
        <p:spPr>
          <a:xfrm rot="5400000">
            <a:off x="-1497695" y="1486973"/>
            <a:ext cx="5143028" cy="2147636"/>
          </a:xfrm>
          <a:prstGeom prst="rtTriangle">
            <a:avLst/>
          </a:prstGeom>
          <a:solidFill>
            <a:schemeClr val="bg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0079C1"/>
              </a:solidFill>
            </a:endParaRPr>
          </a:p>
        </p:txBody>
      </p:sp>
    </p:spTree>
    <p:extLst>
      <p:ext uri="{BB962C8B-B14F-4D97-AF65-F5344CB8AC3E}">
        <p14:creationId xmlns:p14="http://schemas.microsoft.com/office/powerpoint/2010/main" val="16084332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7"/>
            <a:ext cx="7886700" cy="994172"/>
          </a:xfrm>
        </p:spPr>
        <p:txBody>
          <a:bodyPr>
            <a:noAutofit/>
          </a:bodyPr>
          <a:lstStyle>
            <a:lvl1pPr algn="ctr">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7886700" cy="2601687"/>
          </a:xfrm>
        </p:spPr>
        <p:txBody>
          <a:bodyPr/>
          <a:lstStyle>
            <a:lvl1pPr marL="0" indent="0" algn="ctr">
              <a:buNone/>
              <a:defRPr>
                <a:solidFill>
                  <a:schemeClr val="bg2"/>
                </a:solidFill>
                <a:latin typeface="+mn-lt"/>
              </a:defRPr>
            </a:lvl1pPr>
            <a:lvl2pPr marL="342900" indent="0">
              <a:buNone/>
              <a:defRPr>
                <a:solidFill>
                  <a:schemeClr val="bg2"/>
                </a:solidFill>
              </a:defRPr>
            </a:lvl2pPr>
            <a:lvl3pPr marL="685800" indent="0">
              <a:buNone/>
              <a:defRPr>
                <a:solidFill>
                  <a:schemeClr val="bg2"/>
                </a:solidFill>
              </a:defRPr>
            </a:lvl3pPr>
            <a:lvl4pPr marL="1028700" indent="0">
              <a:buNone/>
              <a:defRPr>
                <a:solidFill>
                  <a:schemeClr val="bg2"/>
                </a:solidFill>
              </a:defRPr>
            </a:lvl4pPr>
            <a:lvl5pPr marL="1371600" indent="0">
              <a:buNone/>
              <a:defRPr>
                <a:solidFill>
                  <a:schemeClr val="bg2"/>
                </a:solidFill>
              </a:defRPr>
            </a:lvl5pPr>
          </a:lstStyle>
          <a:p>
            <a:pPr lvl="0"/>
            <a:r>
              <a:rPr lang="en-US" dirty="0" smtClean="0"/>
              <a:t>Click to edit Master </a:t>
            </a:r>
            <a:r>
              <a:rPr lang="en-US" smtClean="0"/>
              <a:t>text styles</a:t>
            </a:r>
            <a:endParaRPr lang="en-US" dirty="0" smtClean="0"/>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 y="4639235"/>
            <a:ext cx="9144001" cy="327025"/>
          </a:xfrm>
          <a:prstGeom prst="rect">
            <a:avLst/>
          </a:prstGeom>
          <a:noFill/>
          <a:ln w="9525">
            <a:noFill/>
            <a:miter lim="800000"/>
            <a:headEnd/>
            <a:tailEnd/>
          </a:ln>
        </p:spPr>
      </p:pic>
      <p:sp>
        <p:nvSpPr>
          <p:cNvPr id="9" name="Rectangle 8"/>
          <p:cNvSpPr/>
          <p:nvPr userDrawn="1"/>
        </p:nvSpPr>
        <p:spPr>
          <a:xfrm>
            <a:off x="6988629" y="4639235"/>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39" y="4712576"/>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2082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93587"/>
            <a:ext cx="7886700" cy="994172"/>
          </a:xfrm>
        </p:spPr>
        <p:txBody>
          <a:bodyPr>
            <a:noAutofit/>
          </a:bodyPr>
          <a:lstStyle>
            <a:lvl1pPr algn="l">
              <a:defRPr sz="3600">
                <a:solidFill>
                  <a:schemeClr val="bg2"/>
                </a:solidFill>
                <a:effectLst>
                  <a:outerShdw blurRad="50800" dir="2700000" algn="tl" rotWithShape="0">
                    <a:prstClr val="black">
                      <a:alpha val="2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687286"/>
            <a:ext cx="4955722" cy="2601687"/>
          </a:xfrm>
        </p:spPr>
        <p:txBody>
          <a:bodyPr>
            <a:normAutofit/>
          </a:bodyPr>
          <a:lstStyle>
            <a:lvl1pPr marL="0" indent="0" algn="l">
              <a:buNone/>
              <a:defRPr sz="1400">
                <a:solidFill>
                  <a:schemeClr val="bg2"/>
                </a:solidFill>
                <a:latin typeface="+mn-lt"/>
              </a:defRPr>
            </a:lvl1pPr>
            <a:lvl2pPr marL="342900" indent="0">
              <a:buNone/>
              <a:defRPr>
                <a:solidFill>
                  <a:schemeClr val="bg2"/>
                </a:solidFill>
              </a:defRPr>
            </a:lvl2pPr>
            <a:lvl3pPr marL="685800" indent="0">
              <a:buNone/>
              <a:defRPr>
                <a:solidFill>
                  <a:schemeClr val="bg2"/>
                </a:solidFill>
              </a:defRPr>
            </a:lvl3pPr>
            <a:lvl4pPr marL="1028700" indent="0">
              <a:buNone/>
              <a:defRPr>
                <a:solidFill>
                  <a:schemeClr val="bg2"/>
                </a:solidFill>
              </a:defRPr>
            </a:lvl4pPr>
            <a:lvl5pPr marL="1371600" indent="0">
              <a:buNone/>
              <a:defRPr>
                <a:solidFill>
                  <a:schemeClr val="bg2"/>
                </a:solidFill>
              </a:defRPr>
            </a:lvl5pPr>
          </a:lstStyle>
          <a:p>
            <a:pPr lvl="0"/>
            <a:r>
              <a:rPr lang="en-US" dirty="0" smtClean="0"/>
              <a:t>Click to edit Master text styles</a:t>
            </a:r>
          </a:p>
        </p:txBody>
      </p:sp>
      <p:pic>
        <p:nvPicPr>
          <p:cNvPr id="7" name="Picture 21" descr="long_powerstrips.gif"/>
          <p:cNvPicPr>
            <a:picLocks noChangeAspect="1"/>
          </p:cNvPicPr>
          <p:nvPr userDrawn="1"/>
        </p:nvPicPr>
        <p:blipFill>
          <a:blip r:embed="rId2">
            <a:biLevel thresh="25000"/>
            <a:extLst>
              <a:ext uri="{28A0092B-C50C-407E-A947-70E740481C1C}">
                <a14:useLocalDpi xmlns:a14="http://schemas.microsoft.com/office/drawing/2010/main"/>
              </a:ext>
            </a:extLst>
          </a:blip>
          <a:srcRect/>
          <a:stretch>
            <a:fillRect/>
          </a:stretch>
        </p:blipFill>
        <p:spPr bwMode="auto">
          <a:xfrm>
            <a:off x="1" y="4639235"/>
            <a:ext cx="9144001" cy="327025"/>
          </a:xfrm>
          <a:prstGeom prst="rect">
            <a:avLst/>
          </a:prstGeom>
          <a:noFill/>
          <a:ln w="9525">
            <a:noFill/>
            <a:miter lim="800000"/>
            <a:headEnd/>
            <a:tailEnd/>
          </a:ln>
        </p:spPr>
      </p:pic>
      <p:sp>
        <p:nvSpPr>
          <p:cNvPr id="9" name="Rectangle 8"/>
          <p:cNvSpPr/>
          <p:nvPr userDrawn="1"/>
        </p:nvSpPr>
        <p:spPr>
          <a:xfrm>
            <a:off x="6988629" y="4639235"/>
            <a:ext cx="177437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srgbClr val="0079C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1639" y="4712576"/>
            <a:ext cx="1069379" cy="202112"/>
          </a:xfrm>
          <a:prstGeom prst="rect">
            <a:avLst/>
          </a:prstGeom>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a:xfrm>
            <a:off x="6607628" y="4665825"/>
            <a:ext cx="2057400" cy="273844"/>
          </a:xfrm>
        </p:spPr>
        <p:txBody>
          <a:bodyPr/>
          <a:lstStyle>
            <a:lvl1pPr>
              <a:defRPr>
                <a:solidFill>
                  <a:schemeClr val="bg2"/>
                </a:solidFill>
              </a:defRPr>
            </a:lvl1pPr>
          </a:lstStyle>
          <a:p>
            <a:fld id="{5AE8F4EF-CD42-3049-B4CA-BDE783669403}" type="slidenum">
              <a:rPr lang="en-US" smtClean="0">
                <a:solidFill>
                  <a:srgbClr val="FEFFFF"/>
                </a:solidFill>
              </a:rPr>
              <a:pPr/>
              <a:t>‹#›</a:t>
            </a:fld>
            <a:endParaRPr lang="en-US" dirty="0">
              <a:solidFill>
                <a:srgbClr val="FEFFFF"/>
              </a:solidFill>
            </a:endParaRPr>
          </a:p>
        </p:txBody>
      </p:sp>
      <p:cxnSp>
        <p:nvCxnSpPr>
          <p:cNvPr id="14" name="Straight Connector 13"/>
          <p:cNvCxnSpPr/>
          <p:nvPr userDrawn="1"/>
        </p:nvCxnSpPr>
        <p:spPr>
          <a:xfrm>
            <a:off x="8305801" y="4665824"/>
            <a:ext cx="0" cy="3004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8571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4575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57250"/>
            <a:ext cx="4038600"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57250"/>
            <a:ext cx="4038600"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5BDAADEA-BDE3-4B1A-9D99-05D92EEB9D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605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22" indent="0">
              <a:buNone/>
              <a:defRPr sz="2000" b="1"/>
            </a:lvl2pPr>
            <a:lvl3pPr marL="914063" indent="0">
              <a:buNone/>
              <a:defRPr sz="1800" b="1"/>
            </a:lvl3pPr>
            <a:lvl4pPr marL="1371090" indent="0">
              <a:buNone/>
              <a:defRPr sz="1600" b="1"/>
            </a:lvl4pPr>
            <a:lvl5pPr marL="1828124" indent="0">
              <a:buNone/>
              <a:defRPr sz="1600" b="1"/>
            </a:lvl5pPr>
            <a:lvl6pPr marL="2285145" indent="0">
              <a:buNone/>
              <a:defRPr sz="1600" b="1"/>
            </a:lvl6pPr>
            <a:lvl7pPr marL="2742167" indent="0">
              <a:buNone/>
              <a:defRPr sz="1600" b="1"/>
            </a:lvl7pPr>
            <a:lvl8pPr marL="3199200" indent="0">
              <a:buNone/>
              <a:defRPr sz="1600" b="1"/>
            </a:lvl8pPr>
            <a:lvl9pPr marL="365622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151335"/>
            <a:ext cx="4041775" cy="479822"/>
          </a:xfrm>
        </p:spPr>
        <p:txBody>
          <a:bodyPr anchor="b"/>
          <a:lstStyle>
            <a:lvl1pPr marL="0" indent="0">
              <a:buNone/>
              <a:defRPr sz="2400" b="1"/>
            </a:lvl1pPr>
            <a:lvl2pPr marL="457022" indent="0">
              <a:buNone/>
              <a:defRPr sz="2000" b="1"/>
            </a:lvl2pPr>
            <a:lvl3pPr marL="914063" indent="0">
              <a:buNone/>
              <a:defRPr sz="1800" b="1"/>
            </a:lvl3pPr>
            <a:lvl4pPr marL="1371090" indent="0">
              <a:buNone/>
              <a:defRPr sz="1600" b="1"/>
            </a:lvl4pPr>
            <a:lvl5pPr marL="1828124" indent="0">
              <a:buNone/>
              <a:defRPr sz="1600" b="1"/>
            </a:lvl5pPr>
            <a:lvl6pPr marL="2285145" indent="0">
              <a:buNone/>
              <a:defRPr sz="1600" b="1"/>
            </a:lvl6pPr>
            <a:lvl7pPr marL="2742167" indent="0">
              <a:buNone/>
              <a:defRPr sz="1600" b="1"/>
            </a:lvl7pPr>
            <a:lvl8pPr marL="3199200" indent="0">
              <a:buNone/>
              <a:defRPr sz="1600" b="1"/>
            </a:lvl8pPr>
            <a:lvl9pPr marL="365622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575BEC30-8E65-440C-B923-F191226FC4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158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7B5E558D-F68F-4DEA-8C9A-FA1B64543B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109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29C773CE-CCC9-480E-8D04-7CC1968935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150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22" indent="0">
              <a:buNone/>
              <a:defRPr sz="1200"/>
            </a:lvl2pPr>
            <a:lvl3pPr marL="914063" indent="0">
              <a:buNone/>
              <a:defRPr sz="1000"/>
            </a:lvl3pPr>
            <a:lvl4pPr marL="1371090" indent="0">
              <a:buNone/>
              <a:defRPr sz="900"/>
            </a:lvl4pPr>
            <a:lvl5pPr marL="1828124" indent="0">
              <a:buNone/>
              <a:defRPr sz="900"/>
            </a:lvl5pPr>
            <a:lvl6pPr marL="2285145" indent="0">
              <a:buNone/>
              <a:defRPr sz="900"/>
            </a:lvl6pPr>
            <a:lvl7pPr marL="2742167" indent="0">
              <a:buNone/>
              <a:defRPr sz="900"/>
            </a:lvl7pPr>
            <a:lvl8pPr marL="3199200" indent="0">
              <a:buNone/>
              <a:defRPr sz="900"/>
            </a:lvl8pPr>
            <a:lvl9pPr marL="3656228"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7C55999E-E8CF-41DD-8DB7-F8655C3C73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836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22" indent="0">
              <a:buNone/>
              <a:defRPr sz="2800"/>
            </a:lvl2pPr>
            <a:lvl3pPr marL="914063" indent="0">
              <a:buNone/>
              <a:defRPr sz="2400"/>
            </a:lvl3pPr>
            <a:lvl4pPr marL="1371090" indent="0">
              <a:buNone/>
              <a:defRPr sz="2000"/>
            </a:lvl4pPr>
            <a:lvl5pPr marL="1828124" indent="0">
              <a:buNone/>
              <a:defRPr sz="2000"/>
            </a:lvl5pPr>
            <a:lvl6pPr marL="2285145" indent="0">
              <a:buNone/>
              <a:defRPr sz="2000"/>
            </a:lvl6pPr>
            <a:lvl7pPr marL="2742167" indent="0">
              <a:buNone/>
              <a:defRPr sz="2000"/>
            </a:lvl7pPr>
            <a:lvl8pPr marL="3199200" indent="0">
              <a:buNone/>
              <a:defRPr sz="2000"/>
            </a:lvl8pPr>
            <a:lvl9pPr marL="3656228"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22" indent="0">
              <a:buNone/>
              <a:defRPr sz="1200"/>
            </a:lvl2pPr>
            <a:lvl3pPr marL="914063" indent="0">
              <a:buNone/>
              <a:defRPr sz="1000"/>
            </a:lvl3pPr>
            <a:lvl4pPr marL="1371090" indent="0">
              <a:buNone/>
              <a:defRPr sz="900"/>
            </a:lvl4pPr>
            <a:lvl5pPr marL="1828124" indent="0">
              <a:buNone/>
              <a:defRPr sz="900"/>
            </a:lvl5pPr>
            <a:lvl6pPr marL="2285145" indent="0">
              <a:buNone/>
              <a:defRPr sz="900"/>
            </a:lvl6pPr>
            <a:lvl7pPr marL="2742167" indent="0">
              <a:buNone/>
              <a:defRPr sz="900"/>
            </a:lvl7pPr>
            <a:lvl8pPr marL="3199200" indent="0">
              <a:buNone/>
              <a:defRPr sz="900"/>
            </a:lvl8pPr>
            <a:lvl9pPr marL="3656228"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D4F0923F-0282-41B1-A0EA-8226828159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348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7.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NationalGrid_block"/>
          <p:cNvPicPr>
            <a:picLocks noChangeAspect="1" noChangeArrowheads="1"/>
          </p:cNvPicPr>
          <p:nvPr userDrawn="1"/>
        </p:nvPicPr>
        <p:blipFill>
          <a:blip r:embed="rId13">
            <a:extLst>
              <a:ext uri="{28A0092B-C50C-407E-A947-70E740481C1C}">
                <a14:useLocalDpi xmlns:a14="http://schemas.microsoft.com/office/drawing/2010/main" val="0"/>
              </a:ext>
            </a:extLst>
          </a:blip>
          <a:srcRect r="39148" b="18867"/>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143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857250"/>
            <a:ext cx="82296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5" rIns="91410" bIns="45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2" descr="long_powerstrips.g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800615"/>
            <a:ext cx="9144000" cy="2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sldNum" sz="quarter" idx="4"/>
          </p:nvPr>
        </p:nvSpPr>
        <p:spPr bwMode="auto">
          <a:xfrm>
            <a:off x="8305800" y="4780361"/>
            <a:ext cx="457200" cy="284559"/>
          </a:xfrm>
          <a:prstGeom prst="rect">
            <a:avLst/>
          </a:prstGeom>
          <a:solidFill>
            <a:schemeClr val="bg1"/>
          </a:solidFill>
          <a:ln w="9525">
            <a:noFill/>
            <a:miter lim="800000"/>
            <a:headEnd/>
            <a:tailEnd/>
          </a:ln>
        </p:spPr>
        <p:txBody>
          <a:bodyPr vert="horz" wrap="square" lIns="91410" tIns="45705" rIns="91410" bIns="45705" numCol="1" anchor="t" anchorCtr="0" compatLnSpc="1">
            <a:prstTxWarp prst="textNoShape">
              <a:avLst/>
            </a:prstTxWarp>
          </a:bodyPr>
          <a:lstStyle>
            <a:lvl1pPr algn="r">
              <a:lnSpc>
                <a:spcPct val="100000"/>
              </a:lnSpc>
              <a:spcAft>
                <a:spcPct val="0"/>
              </a:spcAft>
              <a:buClrTx/>
              <a:buFontTx/>
              <a:buNone/>
              <a:defRPr sz="1400">
                <a:latin typeface="+mn-lt"/>
                <a:ea typeface="+mn-ea"/>
                <a:cs typeface="ＭＳ Ｐゴシック"/>
              </a:defRPr>
            </a:lvl1pPr>
          </a:lstStyle>
          <a:p>
            <a:pPr>
              <a:defRPr/>
            </a:pPr>
            <a:fld id="{ED9DD3EE-24B0-44E3-A206-E3C85C78A148}" type="slidenum">
              <a:rPr lang="en-US">
                <a:solidFill>
                  <a:srgbClr val="000000"/>
                </a:solidFill>
              </a:rPr>
              <a:pPr>
                <a:defRPr/>
              </a:pPr>
              <a:t>‹#›</a:t>
            </a:fld>
            <a:endParaRPr lang="en-US" dirty="0">
              <a:solidFill>
                <a:srgbClr val="000000"/>
              </a:solidFill>
            </a:endParaRPr>
          </a:p>
        </p:txBody>
      </p:sp>
      <p:pic>
        <p:nvPicPr>
          <p:cNvPr id="1031" name="Picture 23" descr="NationalGrid logo.gi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629416" y="171452"/>
            <a:ext cx="2251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103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ＭＳ Ｐゴシック" pitchFamily="-109" charset="-128"/>
        </a:defRPr>
      </a:lvl2pPr>
      <a:lvl3pPr algn="l" rtl="0" eaLnBrk="0" fontAlgn="base" hangingPunct="0">
        <a:spcBef>
          <a:spcPct val="0"/>
        </a:spcBef>
        <a:spcAft>
          <a:spcPct val="0"/>
        </a:spcAft>
        <a:defRPr sz="2800" b="1">
          <a:solidFill>
            <a:schemeClr val="bg1"/>
          </a:solidFill>
          <a:latin typeface="Arial" pitchFamily="34" charset="0"/>
          <a:ea typeface="ＭＳ Ｐゴシック" pitchFamily="-109" charset="-128"/>
        </a:defRPr>
      </a:lvl3pPr>
      <a:lvl4pPr algn="l" rtl="0" eaLnBrk="0" fontAlgn="base" hangingPunct="0">
        <a:spcBef>
          <a:spcPct val="0"/>
        </a:spcBef>
        <a:spcAft>
          <a:spcPct val="0"/>
        </a:spcAft>
        <a:defRPr sz="2800" b="1">
          <a:solidFill>
            <a:schemeClr val="bg1"/>
          </a:solidFill>
          <a:latin typeface="Arial" pitchFamily="34" charset="0"/>
          <a:ea typeface="ＭＳ Ｐゴシック" pitchFamily="-109" charset="-128"/>
        </a:defRPr>
      </a:lvl4pPr>
      <a:lvl5pPr algn="l" rtl="0" eaLnBrk="0" fontAlgn="base" hangingPunct="0">
        <a:spcBef>
          <a:spcPct val="0"/>
        </a:spcBef>
        <a:spcAft>
          <a:spcPct val="0"/>
        </a:spcAft>
        <a:defRPr sz="2800" b="1">
          <a:solidFill>
            <a:schemeClr val="bg1"/>
          </a:solidFill>
          <a:latin typeface="Arial" pitchFamily="34" charset="0"/>
          <a:ea typeface="ＭＳ Ｐゴシック" pitchFamily="-109" charset="-128"/>
        </a:defRPr>
      </a:lvl5pPr>
      <a:lvl6pPr marL="457022" algn="l" rtl="0" fontAlgn="base">
        <a:spcBef>
          <a:spcPct val="0"/>
        </a:spcBef>
        <a:spcAft>
          <a:spcPct val="0"/>
        </a:spcAft>
        <a:defRPr sz="2800" b="1">
          <a:solidFill>
            <a:schemeClr val="bg1"/>
          </a:solidFill>
          <a:latin typeface="Arial" pitchFamily="34" charset="0"/>
          <a:ea typeface="ＭＳ Ｐゴシック" pitchFamily="-109" charset="-128"/>
        </a:defRPr>
      </a:lvl6pPr>
      <a:lvl7pPr marL="914063" algn="l" rtl="0" fontAlgn="base">
        <a:spcBef>
          <a:spcPct val="0"/>
        </a:spcBef>
        <a:spcAft>
          <a:spcPct val="0"/>
        </a:spcAft>
        <a:defRPr sz="2800" b="1">
          <a:solidFill>
            <a:schemeClr val="bg1"/>
          </a:solidFill>
          <a:latin typeface="Arial" pitchFamily="34" charset="0"/>
          <a:ea typeface="ＭＳ Ｐゴシック" pitchFamily="-109" charset="-128"/>
        </a:defRPr>
      </a:lvl7pPr>
      <a:lvl8pPr marL="1371090" algn="l" rtl="0" fontAlgn="base">
        <a:spcBef>
          <a:spcPct val="0"/>
        </a:spcBef>
        <a:spcAft>
          <a:spcPct val="0"/>
        </a:spcAft>
        <a:defRPr sz="2800" b="1">
          <a:solidFill>
            <a:schemeClr val="bg1"/>
          </a:solidFill>
          <a:latin typeface="Arial" pitchFamily="34" charset="0"/>
          <a:ea typeface="ＭＳ Ｐゴシック" pitchFamily="-109" charset="-128"/>
        </a:defRPr>
      </a:lvl8pPr>
      <a:lvl9pPr marL="1828124" algn="l" rtl="0" fontAlgn="base">
        <a:spcBef>
          <a:spcPct val="0"/>
        </a:spcBef>
        <a:spcAft>
          <a:spcPct val="0"/>
        </a:spcAft>
        <a:defRPr sz="2800" b="1">
          <a:solidFill>
            <a:schemeClr val="bg1"/>
          </a:solidFill>
          <a:latin typeface="Arial" pitchFamily="34" charset="0"/>
          <a:ea typeface="ＭＳ Ｐゴシック" pitchFamily="-109" charset="-128"/>
        </a:defRPr>
      </a:lvl9pPr>
    </p:titleStyle>
    <p:bodyStyle>
      <a:lvl1pPr marL="342767" indent="-342767" algn="l" rtl="0" eaLnBrk="0" fontAlgn="base" hangingPunct="0">
        <a:spcBef>
          <a:spcPct val="0"/>
        </a:spcBef>
        <a:spcAft>
          <a:spcPct val="50000"/>
        </a:spcAft>
        <a:buClr>
          <a:srgbClr val="1E1160"/>
        </a:buClr>
        <a:buFont typeface="Wingdings" pitchFamily="2" charset="2"/>
        <a:buChar char="§"/>
        <a:defRPr sz="2400">
          <a:solidFill>
            <a:schemeClr val="tx1"/>
          </a:solidFill>
          <a:latin typeface="+mn-lt"/>
          <a:ea typeface="+mn-ea"/>
          <a:cs typeface="+mn-cs"/>
        </a:defRPr>
      </a:lvl1pPr>
      <a:lvl2pPr marL="742679" indent="-285645" algn="l" rtl="0" eaLnBrk="0" fontAlgn="base" hangingPunct="0">
        <a:spcBef>
          <a:spcPct val="0"/>
        </a:spcBef>
        <a:spcAft>
          <a:spcPct val="50000"/>
        </a:spcAft>
        <a:buClr>
          <a:srgbClr val="1E1160"/>
        </a:buClr>
        <a:buFont typeface="Wingdings" pitchFamily="2" charset="2"/>
        <a:buChar char="§"/>
        <a:defRPr sz="2200">
          <a:solidFill>
            <a:schemeClr val="tx1"/>
          </a:solidFill>
          <a:latin typeface="+mn-lt"/>
          <a:ea typeface="+mn-ea"/>
        </a:defRPr>
      </a:lvl2pPr>
      <a:lvl3pPr marL="1142573" indent="-228510" algn="l" rtl="0" eaLnBrk="0" fontAlgn="base" hangingPunct="0">
        <a:spcBef>
          <a:spcPct val="0"/>
        </a:spcBef>
        <a:spcAft>
          <a:spcPct val="50000"/>
        </a:spcAft>
        <a:buClr>
          <a:srgbClr val="1E1160"/>
        </a:buClr>
        <a:buFont typeface="Wingdings" pitchFamily="2" charset="2"/>
        <a:buChar char="§"/>
        <a:defRPr sz="2000">
          <a:solidFill>
            <a:schemeClr val="tx1"/>
          </a:solidFill>
          <a:latin typeface="+mn-lt"/>
          <a:ea typeface="+mn-ea"/>
        </a:defRPr>
      </a:lvl3pPr>
      <a:lvl4pPr marL="1599600" indent="-228510" algn="l" rtl="0" eaLnBrk="0" fontAlgn="base" hangingPunct="0">
        <a:spcBef>
          <a:spcPct val="0"/>
        </a:spcBef>
        <a:spcAft>
          <a:spcPct val="50000"/>
        </a:spcAft>
        <a:buClr>
          <a:srgbClr val="1E1160"/>
        </a:buClr>
        <a:buFont typeface="Wingdings" pitchFamily="2" charset="2"/>
        <a:buChar char="§"/>
        <a:defRPr>
          <a:solidFill>
            <a:schemeClr val="tx1"/>
          </a:solidFill>
          <a:latin typeface="+mn-lt"/>
          <a:ea typeface="+mn-ea"/>
        </a:defRPr>
      </a:lvl4pPr>
      <a:lvl5pPr marL="2056634" indent="-228510" algn="l" rtl="0" eaLnBrk="0" fontAlgn="base" hangingPunct="0">
        <a:spcBef>
          <a:spcPct val="0"/>
        </a:spcBef>
        <a:spcAft>
          <a:spcPct val="50000"/>
        </a:spcAft>
        <a:buClr>
          <a:srgbClr val="1E1160"/>
        </a:buClr>
        <a:buFont typeface="Wingdings" pitchFamily="2" charset="2"/>
        <a:buChar char="§"/>
        <a:defRPr sz="1600">
          <a:solidFill>
            <a:schemeClr val="tx1"/>
          </a:solidFill>
          <a:latin typeface="+mn-lt"/>
          <a:ea typeface="+mn-ea"/>
        </a:defRPr>
      </a:lvl5pPr>
      <a:lvl6pPr marL="2513655" indent="-228510" algn="l" rtl="0" fontAlgn="base">
        <a:spcBef>
          <a:spcPct val="0"/>
        </a:spcBef>
        <a:spcAft>
          <a:spcPct val="50000"/>
        </a:spcAft>
        <a:buClr>
          <a:srgbClr val="1E1160"/>
        </a:buClr>
        <a:buFont typeface="Wingdings" pitchFamily="2" charset="2"/>
        <a:buChar char="§"/>
        <a:defRPr sz="1600">
          <a:solidFill>
            <a:schemeClr val="tx1"/>
          </a:solidFill>
          <a:latin typeface="+mn-lt"/>
          <a:ea typeface="+mn-ea"/>
        </a:defRPr>
      </a:lvl6pPr>
      <a:lvl7pPr marL="2970690" indent="-228510" algn="l" rtl="0" fontAlgn="base">
        <a:spcBef>
          <a:spcPct val="0"/>
        </a:spcBef>
        <a:spcAft>
          <a:spcPct val="50000"/>
        </a:spcAft>
        <a:buClr>
          <a:srgbClr val="1E1160"/>
        </a:buClr>
        <a:buFont typeface="Wingdings" pitchFamily="2" charset="2"/>
        <a:buChar char="§"/>
        <a:defRPr sz="1600">
          <a:solidFill>
            <a:schemeClr val="tx1"/>
          </a:solidFill>
          <a:latin typeface="+mn-lt"/>
          <a:ea typeface="+mn-ea"/>
        </a:defRPr>
      </a:lvl7pPr>
      <a:lvl8pPr marL="3427718" indent="-228510" algn="l" rtl="0" fontAlgn="base">
        <a:spcBef>
          <a:spcPct val="0"/>
        </a:spcBef>
        <a:spcAft>
          <a:spcPct val="50000"/>
        </a:spcAft>
        <a:buClr>
          <a:srgbClr val="1E1160"/>
        </a:buClr>
        <a:buFont typeface="Wingdings" pitchFamily="2" charset="2"/>
        <a:buChar char="§"/>
        <a:defRPr sz="1600">
          <a:solidFill>
            <a:schemeClr val="tx1"/>
          </a:solidFill>
          <a:latin typeface="+mn-lt"/>
          <a:ea typeface="+mn-ea"/>
        </a:defRPr>
      </a:lvl8pPr>
      <a:lvl9pPr marL="3884745" indent="-228510" algn="l" rtl="0" fontAlgn="base">
        <a:spcBef>
          <a:spcPct val="0"/>
        </a:spcBef>
        <a:spcAft>
          <a:spcPct val="50000"/>
        </a:spcAft>
        <a:buClr>
          <a:srgbClr val="1E1160"/>
        </a:buClr>
        <a:buFont typeface="Wingdings" pitchFamily="2" charset="2"/>
        <a:buChar char="§"/>
        <a:defRPr sz="1600">
          <a:solidFill>
            <a:schemeClr val="tx1"/>
          </a:solidFill>
          <a:latin typeface="+mn-lt"/>
          <a:ea typeface="+mn-ea"/>
        </a:defRPr>
      </a:lvl9pPr>
    </p:bodyStyle>
    <p:otherStyle>
      <a:defPPr>
        <a:defRPr lang="en-US"/>
      </a:defPPr>
      <a:lvl1pPr marL="0" algn="l" defTabSz="914063" rtl="0" eaLnBrk="1" latinLnBrk="0" hangingPunct="1">
        <a:defRPr sz="1800" kern="1200">
          <a:solidFill>
            <a:schemeClr val="tx1"/>
          </a:solidFill>
          <a:latin typeface="+mn-lt"/>
          <a:ea typeface="+mn-ea"/>
          <a:cs typeface="+mn-cs"/>
        </a:defRPr>
      </a:lvl1pPr>
      <a:lvl2pPr marL="457022" algn="l" defTabSz="914063" rtl="0" eaLnBrk="1" latinLnBrk="0" hangingPunct="1">
        <a:defRPr sz="1800" kern="1200">
          <a:solidFill>
            <a:schemeClr val="tx1"/>
          </a:solidFill>
          <a:latin typeface="+mn-lt"/>
          <a:ea typeface="+mn-ea"/>
          <a:cs typeface="+mn-cs"/>
        </a:defRPr>
      </a:lvl2pPr>
      <a:lvl3pPr marL="914063" algn="l" defTabSz="914063" rtl="0" eaLnBrk="1" latinLnBrk="0" hangingPunct="1">
        <a:defRPr sz="1800" kern="1200">
          <a:solidFill>
            <a:schemeClr val="tx1"/>
          </a:solidFill>
          <a:latin typeface="+mn-lt"/>
          <a:ea typeface="+mn-ea"/>
          <a:cs typeface="+mn-cs"/>
        </a:defRPr>
      </a:lvl3pPr>
      <a:lvl4pPr marL="1371090" algn="l" defTabSz="914063" rtl="0" eaLnBrk="1" latinLnBrk="0" hangingPunct="1">
        <a:defRPr sz="1800" kern="1200">
          <a:solidFill>
            <a:schemeClr val="tx1"/>
          </a:solidFill>
          <a:latin typeface="+mn-lt"/>
          <a:ea typeface="+mn-ea"/>
          <a:cs typeface="+mn-cs"/>
        </a:defRPr>
      </a:lvl4pPr>
      <a:lvl5pPr marL="1828124" algn="l" defTabSz="914063" rtl="0" eaLnBrk="1" latinLnBrk="0" hangingPunct="1">
        <a:defRPr sz="1800" kern="1200">
          <a:solidFill>
            <a:schemeClr val="tx1"/>
          </a:solidFill>
          <a:latin typeface="+mn-lt"/>
          <a:ea typeface="+mn-ea"/>
          <a:cs typeface="+mn-cs"/>
        </a:defRPr>
      </a:lvl5pPr>
      <a:lvl6pPr marL="2285145" algn="l" defTabSz="914063" rtl="0" eaLnBrk="1" latinLnBrk="0" hangingPunct="1">
        <a:defRPr sz="1800" kern="1200">
          <a:solidFill>
            <a:schemeClr val="tx1"/>
          </a:solidFill>
          <a:latin typeface="+mn-lt"/>
          <a:ea typeface="+mn-ea"/>
          <a:cs typeface="+mn-cs"/>
        </a:defRPr>
      </a:lvl6pPr>
      <a:lvl7pPr marL="2742167" algn="l" defTabSz="914063" rtl="0" eaLnBrk="1" latinLnBrk="0" hangingPunct="1">
        <a:defRPr sz="1800" kern="1200">
          <a:solidFill>
            <a:schemeClr val="tx1"/>
          </a:solidFill>
          <a:latin typeface="+mn-lt"/>
          <a:ea typeface="+mn-ea"/>
          <a:cs typeface="+mn-cs"/>
        </a:defRPr>
      </a:lvl7pPr>
      <a:lvl8pPr marL="3199200" algn="l" defTabSz="914063" rtl="0" eaLnBrk="1" latinLnBrk="0" hangingPunct="1">
        <a:defRPr sz="1800" kern="1200">
          <a:solidFill>
            <a:schemeClr val="tx1"/>
          </a:solidFill>
          <a:latin typeface="+mn-lt"/>
          <a:ea typeface="+mn-ea"/>
          <a:cs typeface="+mn-cs"/>
        </a:defRPr>
      </a:lvl8pPr>
      <a:lvl9pPr marL="3656228" algn="l" defTabSz="9140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10" tIns="45705" rIns="91410" bIns="4570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10" tIns="45705" rIns="91410" bIns="4570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10" tIns="45705" rIns="91410" bIns="45705" rtlCol="0" anchor="ctr"/>
          <a:lstStyle>
            <a:lvl1pPr algn="l">
              <a:defRPr sz="1200" b="0" i="0">
                <a:solidFill>
                  <a:schemeClr val="tx1">
                    <a:tint val="75000"/>
                  </a:schemeClr>
                </a:solidFill>
                <a:latin typeface="Franklin Gothic Medium" charset="0"/>
              </a:defRPr>
            </a:lvl1pPr>
          </a:lstStyle>
          <a:p>
            <a:fld id="{2DC4D41C-442B-7042-843D-1CF9E3715187}" type="datetime1">
              <a:rPr lang="en-US" smtClean="0">
                <a:solidFill>
                  <a:srgbClr val="1D1160">
                    <a:tint val="75000"/>
                  </a:srgbClr>
                </a:solidFill>
              </a:rPr>
              <a:pPr/>
              <a:t>11/9/2017</a:t>
            </a:fld>
            <a:endParaRPr lang="en-US" dirty="0">
              <a:solidFill>
                <a:srgbClr val="1D116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10" tIns="45705" rIns="91410" bIns="45705" rtlCol="0" anchor="ctr"/>
          <a:lstStyle>
            <a:lvl1pPr algn="ctr">
              <a:defRPr sz="1200" b="0" i="0">
                <a:solidFill>
                  <a:schemeClr val="tx1">
                    <a:tint val="75000"/>
                  </a:schemeClr>
                </a:solidFill>
                <a:latin typeface="Franklin Gothic Medium" charset="0"/>
              </a:defRPr>
            </a:lvl1pPr>
          </a:lstStyle>
          <a:p>
            <a:endParaRPr lang="en-US" dirty="0">
              <a:solidFill>
                <a:srgbClr val="1D116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10" tIns="45705" rIns="91410" bIns="45705" rtlCol="0" anchor="ctr"/>
          <a:lstStyle>
            <a:lvl1pPr algn="r">
              <a:defRPr sz="1200" b="0" i="0">
                <a:solidFill>
                  <a:schemeClr val="tx1">
                    <a:tint val="75000"/>
                  </a:schemeClr>
                </a:solidFill>
                <a:latin typeface="Franklin Gothic Medium" charset="0"/>
              </a:defRPr>
            </a:lvl1pPr>
          </a:lstStyle>
          <a:p>
            <a:fld id="{5AE8F4EF-CD42-3049-B4CA-BDE783669403}" type="slidenum">
              <a:rPr lang="en-US" smtClean="0">
                <a:solidFill>
                  <a:srgbClr val="1D1160">
                    <a:tint val="75000"/>
                  </a:srgbClr>
                </a:solidFill>
              </a:rPr>
              <a:pPr/>
              <a:t>‹#›</a:t>
            </a:fld>
            <a:endParaRPr lang="en-US" dirty="0">
              <a:solidFill>
                <a:srgbClr val="1D1160">
                  <a:tint val="75000"/>
                </a:srgbClr>
              </a:solidFill>
            </a:endParaRPr>
          </a:p>
        </p:txBody>
      </p:sp>
    </p:spTree>
    <p:extLst>
      <p:ext uri="{BB962C8B-B14F-4D97-AF65-F5344CB8AC3E}">
        <p14:creationId xmlns:p14="http://schemas.microsoft.com/office/powerpoint/2010/main" val="1491497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hf hdr="0" ftr="0" dt="0"/>
  <p:txStyles>
    <p:titleStyle>
      <a:lvl1pPr algn="l" defTabSz="914063" rtl="0" eaLnBrk="1" latinLnBrk="0" hangingPunct="1">
        <a:lnSpc>
          <a:spcPct val="90000"/>
        </a:lnSpc>
        <a:spcBef>
          <a:spcPct val="0"/>
        </a:spcBef>
        <a:buNone/>
        <a:defRPr sz="4400" b="0" i="0" kern="1200">
          <a:solidFill>
            <a:schemeClr val="tx1"/>
          </a:solidFill>
          <a:latin typeface="Franklin Gothic Medium" charset="0"/>
          <a:ea typeface="+mj-ea"/>
          <a:cs typeface="+mj-cs"/>
        </a:defRPr>
      </a:lvl1pPr>
    </p:titleStyle>
    <p:bodyStyle>
      <a:lvl1pPr marL="228510" indent="-228510" algn="l" defTabSz="914063" rtl="0" eaLnBrk="1" latinLnBrk="0" hangingPunct="1">
        <a:lnSpc>
          <a:spcPct val="90000"/>
        </a:lnSpc>
        <a:spcBef>
          <a:spcPts val="1000"/>
        </a:spcBef>
        <a:buFont typeface="Arial"/>
        <a:buChar char="•"/>
        <a:defRPr sz="2800" b="0" i="0" kern="1200">
          <a:solidFill>
            <a:schemeClr val="tx1"/>
          </a:solidFill>
          <a:latin typeface="Franklin Gothic Medium" charset="0"/>
          <a:ea typeface="+mn-ea"/>
          <a:cs typeface="+mn-cs"/>
        </a:defRPr>
      </a:lvl1pPr>
      <a:lvl2pPr marL="685545" indent="-228510" algn="l" defTabSz="914063" rtl="0" eaLnBrk="1" latinLnBrk="0" hangingPunct="1">
        <a:lnSpc>
          <a:spcPct val="90000"/>
        </a:lnSpc>
        <a:spcBef>
          <a:spcPts val="500"/>
        </a:spcBef>
        <a:buFont typeface="Arial"/>
        <a:buChar char="•"/>
        <a:defRPr sz="2400" b="0" i="0" kern="1200">
          <a:solidFill>
            <a:schemeClr val="tx1"/>
          </a:solidFill>
          <a:latin typeface="Franklin Gothic Medium" charset="0"/>
          <a:ea typeface="+mn-ea"/>
          <a:cs typeface="+mn-cs"/>
        </a:defRPr>
      </a:lvl2pPr>
      <a:lvl3pPr marL="1142573" indent="-228510" algn="l" defTabSz="914063" rtl="0" eaLnBrk="1" latinLnBrk="0" hangingPunct="1">
        <a:lnSpc>
          <a:spcPct val="90000"/>
        </a:lnSpc>
        <a:spcBef>
          <a:spcPts val="500"/>
        </a:spcBef>
        <a:buFont typeface="Arial"/>
        <a:buChar char="•"/>
        <a:defRPr sz="2000" b="0" i="0" kern="1200">
          <a:solidFill>
            <a:schemeClr val="tx1"/>
          </a:solidFill>
          <a:latin typeface="Franklin Gothic Medium" charset="0"/>
          <a:ea typeface="+mn-ea"/>
          <a:cs typeface="+mn-cs"/>
        </a:defRPr>
      </a:lvl3pPr>
      <a:lvl4pPr marL="1599600" indent="-228510" algn="l" defTabSz="914063" rtl="0" eaLnBrk="1" latinLnBrk="0" hangingPunct="1">
        <a:lnSpc>
          <a:spcPct val="90000"/>
        </a:lnSpc>
        <a:spcBef>
          <a:spcPts val="500"/>
        </a:spcBef>
        <a:buFont typeface="Arial"/>
        <a:buChar char="•"/>
        <a:defRPr sz="1800" b="0" i="0" kern="1200">
          <a:solidFill>
            <a:schemeClr val="tx1"/>
          </a:solidFill>
          <a:latin typeface="Franklin Gothic Medium" charset="0"/>
          <a:ea typeface="+mn-ea"/>
          <a:cs typeface="+mn-cs"/>
        </a:defRPr>
      </a:lvl4pPr>
      <a:lvl5pPr marL="2056634" indent="-228510" algn="l" defTabSz="914063" rtl="0" eaLnBrk="1" latinLnBrk="0" hangingPunct="1">
        <a:lnSpc>
          <a:spcPct val="90000"/>
        </a:lnSpc>
        <a:spcBef>
          <a:spcPts val="500"/>
        </a:spcBef>
        <a:buFont typeface="Arial"/>
        <a:buChar char="•"/>
        <a:defRPr sz="1800" b="0" i="0" kern="1200">
          <a:solidFill>
            <a:schemeClr val="tx1"/>
          </a:solidFill>
          <a:latin typeface="Franklin Gothic Medium" charset="0"/>
          <a:ea typeface="+mn-ea"/>
          <a:cs typeface="+mn-cs"/>
        </a:defRPr>
      </a:lvl5pPr>
      <a:lvl6pPr marL="2513655" indent="-228510" algn="l" defTabSz="9140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0690" indent="-228510" algn="l" defTabSz="9140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7718" indent="-228510" algn="l" defTabSz="9140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4745" indent="-228510" algn="l" defTabSz="91406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063" rtl="0" eaLnBrk="1" latinLnBrk="0" hangingPunct="1">
        <a:defRPr sz="1800" kern="1200">
          <a:solidFill>
            <a:schemeClr val="tx1"/>
          </a:solidFill>
          <a:latin typeface="+mn-lt"/>
          <a:ea typeface="+mn-ea"/>
          <a:cs typeface="+mn-cs"/>
        </a:defRPr>
      </a:lvl1pPr>
      <a:lvl2pPr marL="457022" algn="l" defTabSz="914063" rtl="0" eaLnBrk="1" latinLnBrk="0" hangingPunct="1">
        <a:defRPr sz="1800" kern="1200">
          <a:solidFill>
            <a:schemeClr val="tx1"/>
          </a:solidFill>
          <a:latin typeface="+mn-lt"/>
          <a:ea typeface="+mn-ea"/>
          <a:cs typeface="+mn-cs"/>
        </a:defRPr>
      </a:lvl2pPr>
      <a:lvl3pPr marL="914063" algn="l" defTabSz="914063" rtl="0" eaLnBrk="1" latinLnBrk="0" hangingPunct="1">
        <a:defRPr sz="1800" kern="1200">
          <a:solidFill>
            <a:schemeClr val="tx1"/>
          </a:solidFill>
          <a:latin typeface="+mn-lt"/>
          <a:ea typeface="+mn-ea"/>
          <a:cs typeface="+mn-cs"/>
        </a:defRPr>
      </a:lvl3pPr>
      <a:lvl4pPr marL="1371090" algn="l" defTabSz="914063" rtl="0" eaLnBrk="1" latinLnBrk="0" hangingPunct="1">
        <a:defRPr sz="1800" kern="1200">
          <a:solidFill>
            <a:schemeClr val="tx1"/>
          </a:solidFill>
          <a:latin typeface="+mn-lt"/>
          <a:ea typeface="+mn-ea"/>
          <a:cs typeface="+mn-cs"/>
        </a:defRPr>
      </a:lvl4pPr>
      <a:lvl5pPr marL="1828124" algn="l" defTabSz="914063" rtl="0" eaLnBrk="1" latinLnBrk="0" hangingPunct="1">
        <a:defRPr sz="1800" kern="1200">
          <a:solidFill>
            <a:schemeClr val="tx1"/>
          </a:solidFill>
          <a:latin typeface="+mn-lt"/>
          <a:ea typeface="+mn-ea"/>
          <a:cs typeface="+mn-cs"/>
        </a:defRPr>
      </a:lvl5pPr>
      <a:lvl6pPr marL="2285145" algn="l" defTabSz="914063" rtl="0" eaLnBrk="1" latinLnBrk="0" hangingPunct="1">
        <a:defRPr sz="1800" kern="1200">
          <a:solidFill>
            <a:schemeClr val="tx1"/>
          </a:solidFill>
          <a:latin typeface="+mn-lt"/>
          <a:ea typeface="+mn-ea"/>
          <a:cs typeface="+mn-cs"/>
        </a:defRPr>
      </a:lvl6pPr>
      <a:lvl7pPr marL="2742167" algn="l" defTabSz="914063" rtl="0" eaLnBrk="1" latinLnBrk="0" hangingPunct="1">
        <a:defRPr sz="1800" kern="1200">
          <a:solidFill>
            <a:schemeClr val="tx1"/>
          </a:solidFill>
          <a:latin typeface="+mn-lt"/>
          <a:ea typeface="+mn-ea"/>
          <a:cs typeface="+mn-cs"/>
        </a:defRPr>
      </a:lvl7pPr>
      <a:lvl8pPr marL="3199200" algn="l" defTabSz="914063" rtl="0" eaLnBrk="1" latinLnBrk="0" hangingPunct="1">
        <a:defRPr sz="1800" kern="1200">
          <a:solidFill>
            <a:schemeClr val="tx1"/>
          </a:solidFill>
          <a:latin typeface="+mn-lt"/>
          <a:ea typeface="+mn-ea"/>
          <a:cs typeface="+mn-cs"/>
        </a:defRPr>
      </a:lvl8pPr>
      <a:lvl9pPr marL="3656228" algn="l" defTabSz="9140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59" tIns="34289" rIns="68559" bIns="3428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59" tIns="34289" rIns="68559" bIns="342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59" tIns="34289" rIns="68559" bIns="34289" rtlCol="0" anchor="ctr"/>
          <a:lstStyle>
            <a:lvl1pPr algn="l">
              <a:defRPr sz="900" b="0" i="0">
                <a:solidFill>
                  <a:schemeClr val="tx1">
                    <a:tint val="75000"/>
                  </a:schemeClr>
                </a:solidFill>
                <a:latin typeface="Franklin Gothic Medium" charset="0"/>
              </a:defRPr>
            </a:lvl1pPr>
          </a:lstStyle>
          <a:p>
            <a:pPr defTabSz="685562"/>
            <a:fld id="{2DC4D41C-442B-7042-843D-1CF9E3715187}" type="datetime1">
              <a:rPr lang="en-US" smtClean="0">
                <a:solidFill>
                  <a:srgbClr val="1D1160">
                    <a:tint val="75000"/>
                  </a:srgbClr>
                </a:solidFill>
              </a:rPr>
              <a:pPr defTabSz="685562"/>
              <a:t>11/9/2017</a:t>
            </a:fld>
            <a:endParaRPr lang="en-US" dirty="0">
              <a:solidFill>
                <a:srgbClr val="1D116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59" tIns="34289" rIns="68559" bIns="34289" rtlCol="0" anchor="ctr"/>
          <a:lstStyle>
            <a:lvl1pPr algn="ctr">
              <a:defRPr sz="900" b="0" i="0">
                <a:solidFill>
                  <a:schemeClr val="tx1">
                    <a:tint val="75000"/>
                  </a:schemeClr>
                </a:solidFill>
                <a:latin typeface="Franklin Gothic Medium" charset="0"/>
              </a:defRPr>
            </a:lvl1pPr>
          </a:lstStyle>
          <a:p>
            <a:pPr defTabSz="685562"/>
            <a:endParaRPr lang="en-US" dirty="0">
              <a:solidFill>
                <a:srgbClr val="1D116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59" tIns="34289" rIns="68559" bIns="34289" rtlCol="0" anchor="ctr"/>
          <a:lstStyle>
            <a:lvl1pPr algn="r">
              <a:defRPr sz="900" b="0" i="0">
                <a:solidFill>
                  <a:schemeClr val="tx1">
                    <a:tint val="75000"/>
                  </a:schemeClr>
                </a:solidFill>
                <a:latin typeface="Franklin Gothic Medium" charset="0"/>
              </a:defRPr>
            </a:lvl1pPr>
          </a:lstStyle>
          <a:p>
            <a:pPr defTabSz="685562"/>
            <a:fld id="{5AE8F4EF-CD42-3049-B4CA-BDE783669403}" type="slidenum">
              <a:rPr lang="en-US" smtClean="0">
                <a:solidFill>
                  <a:srgbClr val="1D1160">
                    <a:tint val="75000"/>
                  </a:srgbClr>
                </a:solidFill>
              </a:rPr>
              <a:pPr defTabSz="685562"/>
              <a:t>‹#›</a:t>
            </a:fld>
            <a:endParaRPr lang="en-US" dirty="0">
              <a:solidFill>
                <a:srgbClr val="1D1160">
                  <a:tint val="75000"/>
                </a:srgbClr>
              </a:solidFill>
            </a:endParaRPr>
          </a:p>
        </p:txBody>
      </p:sp>
    </p:spTree>
    <p:extLst>
      <p:ext uri="{BB962C8B-B14F-4D97-AF65-F5344CB8AC3E}">
        <p14:creationId xmlns:p14="http://schemas.microsoft.com/office/powerpoint/2010/main" val="35393831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id="1" dur="indefinite" restart="never" nodeType="tmRoot"/>
      </p:par>
    </p:tnLst>
  </p:timing>
  <p:hf hdr="0" ftr="0" dt="0"/>
  <p:txStyles>
    <p:titleStyle>
      <a:lvl1pPr algn="l" defTabSz="685562" rtl="0" eaLnBrk="1" latinLnBrk="0" hangingPunct="1">
        <a:lnSpc>
          <a:spcPct val="90000"/>
        </a:lnSpc>
        <a:spcBef>
          <a:spcPct val="0"/>
        </a:spcBef>
        <a:buNone/>
        <a:defRPr sz="3300" b="0" i="0" kern="1200">
          <a:solidFill>
            <a:schemeClr val="tx1"/>
          </a:solidFill>
          <a:latin typeface="Franklin Gothic Medium" charset="0"/>
          <a:ea typeface="+mj-ea"/>
          <a:cs typeface="+mj-cs"/>
        </a:defRPr>
      </a:lvl1pPr>
    </p:titleStyle>
    <p:bodyStyle>
      <a:lvl1pPr marL="171394" indent="-171394" algn="l" defTabSz="685562" rtl="0" eaLnBrk="1" latinLnBrk="0" hangingPunct="1">
        <a:lnSpc>
          <a:spcPct val="90000"/>
        </a:lnSpc>
        <a:spcBef>
          <a:spcPts val="750"/>
        </a:spcBef>
        <a:buFont typeface="Arial"/>
        <a:buChar char="•"/>
        <a:defRPr sz="2100" b="0" i="0" kern="1200">
          <a:solidFill>
            <a:schemeClr val="tx1"/>
          </a:solidFill>
          <a:latin typeface="Franklin Gothic Medium" charset="0"/>
          <a:ea typeface="+mn-ea"/>
          <a:cs typeface="+mn-cs"/>
        </a:defRPr>
      </a:lvl1pPr>
      <a:lvl2pPr marL="514181" indent="-171394" algn="l" defTabSz="685562" rtl="0" eaLnBrk="1" latinLnBrk="0" hangingPunct="1">
        <a:lnSpc>
          <a:spcPct val="90000"/>
        </a:lnSpc>
        <a:spcBef>
          <a:spcPts val="375"/>
        </a:spcBef>
        <a:buFont typeface="Arial"/>
        <a:buChar char="•"/>
        <a:defRPr sz="1800" b="0" i="0" kern="1200">
          <a:solidFill>
            <a:schemeClr val="tx1"/>
          </a:solidFill>
          <a:latin typeface="Franklin Gothic Medium" charset="0"/>
          <a:ea typeface="+mn-ea"/>
          <a:cs typeface="+mn-cs"/>
        </a:defRPr>
      </a:lvl2pPr>
      <a:lvl3pPr marL="856955" indent="-171394" algn="l" defTabSz="685562" rtl="0" eaLnBrk="1" latinLnBrk="0" hangingPunct="1">
        <a:lnSpc>
          <a:spcPct val="90000"/>
        </a:lnSpc>
        <a:spcBef>
          <a:spcPts val="375"/>
        </a:spcBef>
        <a:buFont typeface="Arial"/>
        <a:buChar char="•"/>
        <a:defRPr sz="1500" b="0" i="0" kern="1200">
          <a:solidFill>
            <a:schemeClr val="tx1"/>
          </a:solidFill>
          <a:latin typeface="Franklin Gothic Medium" charset="0"/>
          <a:ea typeface="+mn-ea"/>
          <a:cs typeface="+mn-cs"/>
        </a:defRPr>
      </a:lvl3pPr>
      <a:lvl4pPr marL="1199730" indent="-171394" algn="l" defTabSz="685562"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4pPr>
      <a:lvl5pPr marL="1542506" indent="-171394" algn="l" defTabSz="685562"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5pPr>
      <a:lvl6pPr marL="1885292" indent="-171394" algn="l" defTabSz="685562"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073" indent="-171394" algn="l" defTabSz="685562"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0854" indent="-171394" algn="l" defTabSz="685562"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3641" indent="-171394" algn="l" defTabSz="685562"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562" rtl="0" eaLnBrk="1" latinLnBrk="0" hangingPunct="1">
        <a:defRPr sz="1400" kern="1200">
          <a:solidFill>
            <a:schemeClr val="tx1"/>
          </a:solidFill>
          <a:latin typeface="+mn-lt"/>
          <a:ea typeface="+mn-ea"/>
          <a:cs typeface="+mn-cs"/>
        </a:defRPr>
      </a:lvl1pPr>
      <a:lvl2pPr marL="342776" algn="l" defTabSz="685562" rtl="0" eaLnBrk="1" latinLnBrk="0" hangingPunct="1">
        <a:defRPr sz="1400" kern="1200">
          <a:solidFill>
            <a:schemeClr val="tx1"/>
          </a:solidFill>
          <a:latin typeface="+mn-lt"/>
          <a:ea typeface="+mn-ea"/>
          <a:cs typeface="+mn-cs"/>
        </a:defRPr>
      </a:lvl2pPr>
      <a:lvl3pPr marL="685562" algn="l" defTabSz="685562" rtl="0" eaLnBrk="1" latinLnBrk="0" hangingPunct="1">
        <a:defRPr sz="1400" kern="1200">
          <a:solidFill>
            <a:schemeClr val="tx1"/>
          </a:solidFill>
          <a:latin typeface="+mn-lt"/>
          <a:ea typeface="+mn-ea"/>
          <a:cs typeface="+mn-cs"/>
        </a:defRPr>
      </a:lvl3pPr>
      <a:lvl4pPr marL="1028343" algn="l" defTabSz="685562" rtl="0" eaLnBrk="1" latinLnBrk="0" hangingPunct="1">
        <a:defRPr sz="1400" kern="1200">
          <a:solidFill>
            <a:schemeClr val="tx1"/>
          </a:solidFill>
          <a:latin typeface="+mn-lt"/>
          <a:ea typeface="+mn-ea"/>
          <a:cs typeface="+mn-cs"/>
        </a:defRPr>
      </a:lvl4pPr>
      <a:lvl5pPr marL="1371124" algn="l" defTabSz="685562" rtl="0" eaLnBrk="1" latinLnBrk="0" hangingPunct="1">
        <a:defRPr sz="1400" kern="1200">
          <a:solidFill>
            <a:schemeClr val="tx1"/>
          </a:solidFill>
          <a:latin typeface="+mn-lt"/>
          <a:ea typeface="+mn-ea"/>
          <a:cs typeface="+mn-cs"/>
        </a:defRPr>
      </a:lvl5pPr>
      <a:lvl6pPr marL="1713911" algn="l" defTabSz="685562" rtl="0" eaLnBrk="1" latinLnBrk="0" hangingPunct="1">
        <a:defRPr sz="1400" kern="1200">
          <a:solidFill>
            <a:schemeClr val="tx1"/>
          </a:solidFill>
          <a:latin typeface="+mn-lt"/>
          <a:ea typeface="+mn-ea"/>
          <a:cs typeface="+mn-cs"/>
        </a:defRPr>
      </a:lvl6pPr>
      <a:lvl7pPr marL="2056685" algn="l" defTabSz="685562" rtl="0" eaLnBrk="1" latinLnBrk="0" hangingPunct="1">
        <a:defRPr sz="1400" kern="1200">
          <a:solidFill>
            <a:schemeClr val="tx1"/>
          </a:solidFill>
          <a:latin typeface="+mn-lt"/>
          <a:ea typeface="+mn-ea"/>
          <a:cs typeface="+mn-cs"/>
        </a:defRPr>
      </a:lvl7pPr>
      <a:lvl8pPr marL="2399460" algn="l" defTabSz="685562" rtl="0" eaLnBrk="1" latinLnBrk="0" hangingPunct="1">
        <a:defRPr sz="1400" kern="1200">
          <a:solidFill>
            <a:schemeClr val="tx1"/>
          </a:solidFill>
          <a:latin typeface="+mn-lt"/>
          <a:ea typeface="+mn-ea"/>
          <a:cs typeface="+mn-cs"/>
        </a:defRPr>
      </a:lvl8pPr>
      <a:lvl9pPr marL="2742236" algn="l" defTabSz="68556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62" tIns="34289" rIns="68562" bIns="3428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62" tIns="34289" rIns="68562" bIns="342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62" tIns="34289" rIns="68562" bIns="34289" rtlCol="0" anchor="ctr"/>
          <a:lstStyle>
            <a:lvl1pPr algn="l">
              <a:defRPr sz="900" b="0" i="0">
                <a:solidFill>
                  <a:schemeClr val="tx1">
                    <a:tint val="75000"/>
                  </a:schemeClr>
                </a:solidFill>
                <a:latin typeface="Franklin Gothic Medium" charset="0"/>
              </a:defRPr>
            </a:lvl1pPr>
          </a:lstStyle>
          <a:p>
            <a:pPr defTabSz="685596"/>
            <a:fld id="{2DC4D41C-442B-7042-843D-1CF9E3715187}" type="datetime1">
              <a:rPr lang="en-US" smtClean="0">
                <a:solidFill>
                  <a:srgbClr val="1D1160">
                    <a:tint val="75000"/>
                  </a:srgbClr>
                </a:solidFill>
              </a:rPr>
              <a:pPr defTabSz="685596"/>
              <a:t>11/9/2017</a:t>
            </a:fld>
            <a:endParaRPr lang="en-US" dirty="0">
              <a:solidFill>
                <a:srgbClr val="1D116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62" tIns="34289" rIns="68562" bIns="34289" rtlCol="0" anchor="ctr"/>
          <a:lstStyle>
            <a:lvl1pPr algn="ctr">
              <a:defRPr sz="900" b="0" i="0">
                <a:solidFill>
                  <a:schemeClr val="tx1">
                    <a:tint val="75000"/>
                  </a:schemeClr>
                </a:solidFill>
                <a:latin typeface="Franklin Gothic Medium" charset="0"/>
              </a:defRPr>
            </a:lvl1pPr>
          </a:lstStyle>
          <a:p>
            <a:pPr defTabSz="685596"/>
            <a:endParaRPr lang="en-US" dirty="0">
              <a:solidFill>
                <a:srgbClr val="1D116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62" tIns="34289" rIns="68562" bIns="34289" rtlCol="0" anchor="ctr"/>
          <a:lstStyle>
            <a:lvl1pPr algn="r">
              <a:defRPr sz="900" b="0" i="0">
                <a:solidFill>
                  <a:schemeClr val="tx1">
                    <a:tint val="75000"/>
                  </a:schemeClr>
                </a:solidFill>
                <a:latin typeface="Franklin Gothic Medium" charset="0"/>
              </a:defRPr>
            </a:lvl1pPr>
          </a:lstStyle>
          <a:p>
            <a:pPr defTabSz="685596"/>
            <a:fld id="{5AE8F4EF-CD42-3049-B4CA-BDE783669403}" type="slidenum">
              <a:rPr lang="en-US" smtClean="0">
                <a:solidFill>
                  <a:srgbClr val="1D1160">
                    <a:tint val="75000"/>
                  </a:srgbClr>
                </a:solidFill>
              </a:rPr>
              <a:pPr defTabSz="685596"/>
              <a:t>‹#›</a:t>
            </a:fld>
            <a:endParaRPr lang="en-US" dirty="0">
              <a:solidFill>
                <a:srgbClr val="1D1160">
                  <a:tint val="75000"/>
                </a:srgbClr>
              </a:solidFill>
            </a:endParaRPr>
          </a:p>
        </p:txBody>
      </p:sp>
    </p:spTree>
    <p:extLst>
      <p:ext uri="{BB962C8B-B14F-4D97-AF65-F5344CB8AC3E}">
        <p14:creationId xmlns:p14="http://schemas.microsoft.com/office/powerpoint/2010/main" val="199408414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iming>
    <p:tnLst>
      <p:par>
        <p:cTn id="1" dur="indefinite" restart="never" nodeType="tmRoot"/>
      </p:par>
    </p:tnLst>
  </p:timing>
  <p:hf hdr="0" ftr="0" dt="0"/>
  <p:txStyles>
    <p:titleStyle>
      <a:lvl1pPr algn="l" defTabSz="685596" rtl="0" eaLnBrk="1" latinLnBrk="0" hangingPunct="1">
        <a:lnSpc>
          <a:spcPct val="90000"/>
        </a:lnSpc>
        <a:spcBef>
          <a:spcPct val="0"/>
        </a:spcBef>
        <a:buNone/>
        <a:defRPr sz="3300" b="0" i="0" kern="1200">
          <a:solidFill>
            <a:schemeClr val="tx1"/>
          </a:solidFill>
          <a:latin typeface="Franklin Gothic Medium" charset="0"/>
          <a:ea typeface="+mj-ea"/>
          <a:cs typeface="+mj-cs"/>
        </a:defRPr>
      </a:lvl1pPr>
    </p:titleStyle>
    <p:bodyStyle>
      <a:lvl1pPr marL="171402" indent="-171402" algn="l" defTabSz="685596" rtl="0" eaLnBrk="1" latinLnBrk="0" hangingPunct="1">
        <a:lnSpc>
          <a:spcPct val="90000"/>
        </a:lnSpc>
        <a:spcBef>
          <a:spcPts val="750"/>
        </a:spcBef>
        <a:buFont typeface="Arial"/>
        <a:buChar char="•"/>
        <a:defRPr sz="2100" b="0" i="0" kern="1200">
          <a:solidFill>
            <a:schemeClr val="tx1"/>
          </a:solidFill>
          <a:latin typeface="Franklin Gothic Medium" charset="0"/>
          <a:ea typeface="+mn-ea"/>
          <a:cs typeface="+mn-cs"/>
        </a:defRPr>
      </a:lvl1pPr>
      <a:lvl2pPr marL="514205" indent="-171402" algn="l" defTabSz="685596" rtl="0" eaLnBrk="1" latinLnBrk="0" hangingPunct="1">
        <a:lnSpc>
          <a:spcPct val="90000"/>
        </a:lnSpc>
        <a:spcBef>
          <a:spcPts val="375"/>
        </a:spcBef>
        <a:buFont typeface="Arial"/>
        <a:buChar char="•"/>
        <a:defRPr sz="1800" b="0" i="0" kern="1200">
          <a:solidFill>
            <a:schemeClr val="tx1"/>
          </a:solidFill>
          <a:latin typeface="Franklin Gothic Medium" charset="0"/>
          <a:ea typeface="+mn-ea"/>
          <a:cs typeface="+mn-cs"/>
        </a:defRPr>
      </a:lvl2pPr>
      <a:lvl3pPr marL="856997" indent="-171402" algn="l" defTabSz="685596" rtl="0" eaLnBrk="1" latinLnBrk="0" hangingPunct="1">
        <a:lnSpc>
          <a:spcPct val="90000"/>
        </a:lnSpc>
        <a:spcBef>
          <a:spcPts val="375"/>
        </a:spcBef>
        <a:buFont typeface="Arial"/>
        <a:buChar char="•"/>
        <a:defRPr sz="1500" b="0" i="0" kern="1200">
          <a:solidFill>
            <a:schemeClr val="tx1"/>
          </a:solidFill>
          <a:latin typeface="Franklin Gothic Medium" charset="0"/>
          <a:ea typeface="+mn-ea"/>
          <a:cs typeface="+mn-cs"/>
        </a:defRPr>
      </a:lvl3pPr>
      <a:lvl4pPr marL="1199790" indent="-171402" algn="l" defTabSz="685596"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4pPr>
      <a:lvl5pPr marL="1542584" indent="-171402" algn="l" defTabSz="685596"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5pPr>
      <a:lvl6pPr marL="1885386" indent="-171402" algn="l" defTabSz="685596"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184" indent="-171402" algn="l" defTabSz="685596"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0982" indent="-171402" algn="l" defTabSz="685596"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3785" indent="-171402" algn="l" defTabSz="685596"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596" rtl="0" eaLnBrk="1" latinLnBrk="0" hangingPunct="1">
        <a:defRPr sz="1400" kern="1200">
          <a:solidFill>
            <a:schemeClr val="tx1"/>
          </a:solidFill>
          <a:latin typeface="+mn-lt"/>
          <a:ea typeface="+mn-ea"/>
          <a:cs typeface="+mn-cs"/>
        </a:defRPr>
      </a:lvl1pPr>
      <a:lvl2pPr marL="342794" algn="l" defTabSz="685596" rtl="0" eaLnBrk="1" latinLnBrk="0" hangingPunct="1">
        <a:defRPr sz="1400" kern="1200">
          <a:solidFill>
            <a:schemeClr val="tx1"/>
          </a:solidFill>
          <a:latin typeface="+mn-lt"/>
          <a:ea typeface="+mn-ea"/>
          <a:cs typeface="+mn-cs"/>
        </a:defRPr>
      </a:lvl2pPr>
      <a:lvl3pPr marL="685596" algn="l" defTabSz="685596" rtl="0" eaLnBrk="1" latinLnBrk="0" hangingPunct="1">
        <a:defRPr sz="1400" kern="1200">
          <a:solidFill>
            <a:schemeClr val="tx1"/>
          </a:solidFill>
          <a:latin typeface="+mn-lt"/>
          <a:ea typeface="+mn-ea"/>
          <a:cs typeface="+mn-cs"/>
        </a:defRPr>
      </a:lvl3pPr>
      <a:lvl4pPr marL="1028394" algn="l" defTabSz="685596" rtl="0" eaLnBrk="1" latinLnBrk="0" hangingPunct="1">
        <a:defRPr sz="1400" kern="1200">
          <a:solidFill>
            <a:schemeClr val="tx1"/>
          </a:solidFill>
          <a:latin typeface="+mn-lt"/>
          <a:ea typeface="+mn-ea"/>
          <a:cs typeface="+mn-cs"/>
        </a:defRPr>
      </a:lvl4pPr>
      <a:lvl5pPr marL="1371192" algn="l" defTabSz="685596" rtl="0" eaLnBrk="1" latinLnBrk="0" hangingPunct="1">
        <a:defRPr sz="1400" kern="1200">
          <a:solidFill>
            <a:schemeClr val="tx1"/>
          </a:solidFill>
          <a:latin typeface="+mn-lt"/>
          <a:ea typeface="+mn-ea"/>
          <a:cs typeface="+mn-cs"/>
        </a:defRPr>
      </a:lvl5pPr>
      <a:lvl6pPr marL="1713995" algn="l" defTabSz="685596" rtl="0" eaLnBrk="1" latinLnBrk="0" hangingPunct="1">
        <a:defRPr sz="1400" kern="1200">
          <a:solidFill>
            <a:schemeClr val="tx1"/>
          </a:solidFill>
          <a:latin typeface="+mn-lt"/>
          <a:ea typeface="+mn-ea"/>
          <a:cs typeface="+mn-cs"/>
        </a:defRPr>
      </a:lvl6pPr>
      <a:lvl7pPr marL="2056787" algn="l" defTabSz="685596" rtl="0" eaLnBrk="1" latinLnBrk="0" hangingPunct="1">
        <a:defRPr sz="1400" kern="1200">
          <a:solidFill>
            <a:schemeClr val="tx1"/>
          </a:solidFill>
          <a:latin typeface="+mn-lt"/>
          <a:ea typeface="+mn-ea"/>
          <a:cs typeface="+mn-cs"/>
        </a:defRPr>
      </a:lvl7pPr>
      <a:lvl8pPr marL="2399580" algn="l" defTabSz="685596" rtl="0" eaLnBrk="1" latinLnBrk="0" hangingPunct="1">
        <a:defRPr sz="1400" kern="1200">
          <a:solidFill>
            <a:schemeClr val="tx1"/>
          </a:solidFill>
          <a:latin typeface="+mn-lt"/>
          <a:ea typeface="+mn-ea"/>
          <a:cs typeface="+mn-cs"/>
        </a:defRPr>
      </a:lvl8pPr>
      <a:lvl9pPr marL="2742374" algn="l" defTabSz="685596"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67" tIns="34289" rIns="68567" bIns="3428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67" tIns="34289" rIns="68567" bIns="342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67" tIns="34289" rIns="68567" bIns="34289" rtlCol="0" anchor="ctr"/>
          <a:lstStyle>
            <a:lvl1pPr algn="l">
              <a:defRPr sz="900" b="0" i="0">
                <a:solidFill>
                  <a:schemeClr val="tx1">
                    <a:tint val="75000"/>
                  </a:schemeClr>
                </a:solidFill>
                <a:latin typeface="Franklin Gothic Medium" charset="0"/>
              </a:defRPr>
            </a:lvl1pPr>
          </a:lstStyle>
          <a:p>
            <a:pPr defTabSz="685647"/>
            <a:fld id="{2DC4D41C-442B-7042-843D-1CF9E3715187}" type="datetime1">
              <a:rPr lang="en-US" smtClean="0">
                <a:solidFill>
                  <a:srgbClr val="1D1160">
                    <a:tint val="75000"/>
                  </a:srgbClr>
                </a:solidFill>
              </a:rPr>
              <a:pPr defTabSz="685647"/>
              <a:t>11/9/2017</a:t>
            </a:fld>
            <a:endParaRPr lang="en-US" dirty="0">
              <a:solidFill>
                <a:srgbClr val="1D116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67" tIns="34289" rIns="68567" bIns="34289" rtlCol="0" anchor="ctr"/>
          <a:lstStyle>
            <a:lvl1pPr algn="ctr">
              <a:defRPr sz="900" b="0" i="0">
                <a:solidFill>
                  <a:schemeClr val="tx1">
                    <a:tint val="75000"/>
                  </a:schemeClr>
                </a:solidFill>
                <a:latin typeface="Franklin Gothic Medium" charset="0"/>
              </a:defRPr>
            </a:lvl1pPr>
          </a:lstStyle>
          <a:p>
            <a:pPr defTabSz="685647"/>
            <a:endParaRPr lang="en-US" dirty="0">
              <a:solidFill>
                <a:srgbClr val="1D116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67" tIns="34289" rIns="68567" bIns="34289" rtlCol="0" anchor="ctr"/>
          <a:lstStyle>
            <a:lvl1pPr algn="r">
              <a:defRPr sz="900" b="0" i="0">
                <a:solidFill>
                  <a:schemeClr val="tx1">
                    <a:tint val="75000"/>
                  </a:schemeClr>
                </a:solidFill>
                <a:latin typeface="Franklin Gothic Medium" charset="0"/>
              </a:defRPr>
            </a:lvl1pPr>
          </a:lstStyle>
          <a:p>
            <a:pPr defTabSz="685647"/>
            <a:fld id="{5AE8F4EF-CD42-3049-B4CA-BDE783669403}" type="slidenum">
              <a:rPr lang="en-US" smtClean="0">
                <a:solidFill>
                  <a:srgbClr val="1D1160">
                    <a:tint val="75000"/>
                  </a:srgbClr>
                </a:solidFill>
              </a:rPr>
              <a:pPr defTabSz="685647"/>
              <a:t>‹#›</a:t>
            </a:fld>
            <a:endParaRPr lang="en-US" dirty="0">
              <a:solidFill>
                <a:srgbClr val="1D1160">
                  <a:tint val="75000"/>
                </a:srgbClr>
              </a:solidFill>
            </a:endParaRPr>
          </a:p>
        </p:txBody>
      </p:sp>
    </p:spTree>
    <p:extLst>
      <p:ext uri="{BB962C8B-B14F-4D97-AF65-F5344CB8AC3E}">
        <p14:creationId xmlns:p14="http://schemas.microsoft.com/office/powerpoint/2010/main" val="12872147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iming>
    <p:tnLst>
      <p:par>
        <p:cTn id="1" dur="indefinite" restart="never" nodeType="tmRoot"/>
      </p:par>
    </p:tnLst>
  </p:timing>
  <p:hf hdr="0" ftr="0" dt="0"/>
  <p:txStyles>
    <p:titleStyle>
      <a:lvl1pPr algn="l" defTabSz="685647" rtl="0" eaLnBrk="1" latinLnBrk="0" hangingPunct="1">
        <a:lnSpc>
          <a:spcPct val="90000"/>
        </a:lnSpc>
        <a:spcBef>
          <a:spcPct val="0"/>
        </a:spcBef>
        <a:buNone/>
        <a:defRPr sz="3300" b="0" i="0" kern="1200">
          <a:solidFill>
            <a:schemeClr val="tx1"/>
          </a:solidFill>
          <a:latin typeface="Franklin Gothic Medium" charset="0"/>
          <a:ea typeface="+mj-ea"/>
          <a:cs typeface="+mj-cs"/>
        </a:defRPr>
      </a:lvl1pPr>
    </p:titleStyle>
    <p:bodyStyle>
      <a:lvl1pPr marL="171414" indent="-171414" algn="l" defTabSz="685647" rtl="0" eaLnBrk="1" latinLnBrk="0" hangingPunct="1">
        <a:lnSpc>
          <a:spcPct val="90000"/>
        </a:lnSpc>
        <a:spcBef>
          <a:spcPts val="750"/>
        </a:spcBef>
        <a:buFont typeface="Arial"/>
        <a:buChar char="•"/>
        <a:defRPr sz="2100" b="0" i="0" kern="1200">
          <a:solidFill>
            <a:schemeClr val="tx1"/>
          </a:solidFill>
          <a:latin typeface="Franklin Gothic Medium" charset="0"/>
          <a:ea typeface="+mn-ea"/>
          <a:cs typeface="+mn-cs"/>
        </a:defRPr>
      </a:lvl1pPr>
      <a:lvl2pPr marL="514241" indent="-171414" algn="l" defTabSz="685647" rtl="0" eaLnBrk="1" latinLnBrk="0" hangingPunct="1">
        <a:lnSpc>
          <a:spcPct val="90000"/>
        </a:lnSpc>
        <a:spcBef>
          <a:spcPts val="375"/>
        </a:spcBef>
        <a:buFont typeface="Arial"/>
        <a:buChar char="•"/>
        <a:defRPr sz="1800" b="0" i="0" kern="1200">
          <a:solidFill>
            <a:schemeClr val="tx1"/>
          </a:solidFill>
          <a:latin typeface="Franklin Gothic Medium" charset="0"/>
          <a:ea typeface="+mn-ea"/>
          <a:cs typeface="+mn-cs"/>
        </a:defRPr>
      </a:lvl2pPr>
      <a:lvl3pPr marL="857060" indent="-171414" algn="l" defTabSz="685647" rtl="0" eaLnBrk="1" latinLnBrk="0" hangingPunct="1">
        <a:lnSpc>
          <a:spcPct val="90000"/>
        </a:lnSpc>
        <a:spcBef>
          <a:spcPts val="375"/>
        </a:spcBef>
        <a:buFont typeface="Arial"/>
        <a:buChar char="•"/>
        <a:defRPr sz="1500" b="0" i="0" kern="1200">
          <a:solidFill>
            <a:schemeClr val="tx1"/>
          </a:solidFill>
          <a:latin typeface="Franklin Gothic Medium" charset="0"/>
          <a:ea typeface="+mn-ea"/>
          <a:cs typeface="+mn-cs"/>
        </a:defRPr>
      </a:lvl3pPr>
      <a:lvl4pPr marL="1199880" indent="-171414" algn="l" defTabSz="685647"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4pPr>
      <a:lvl5pPr marL="1542701" indent="-171414" algn="l" defTabSz="685647"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5pPr>
      <a:lvl6pPr marL="1885527" indent="-171414" algn="l" defTabSz="685647"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351" indent="-171414" algn="l" defTabSz="685647"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174" indent="-171414" algn="l" defTabSz="685647"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001" indent="-171414" algn="l" defTabSz="685647"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647" rtl="0" eaLnBrk="1" latinLnBrk="0" hangingPunct="1">
        <a:defRPr sz="1400" kern="1200">
          <a:solidFill>
            <a:schemeClr val="tx1"/>
          </a:solidFill>
          <a:latin typeface="+mn-lt"/>
          <a:ea typeface="+mn-ea"/>
          <a:cs typeface="+mn-cs"/>
        </a:defRPr>
      </a:lvl1pPr>
      <a:lvl2pPr marL="342821" algn="l" defTabSz="685647" rtl="0" eaLnBrk="1" latinLnBrk="0" hangingPunct="1">
        <a:defRPr sz="1400" kern="1200">
          <a:solidFill>
            <a:schemeClr val="tx1"/>
          </a:solidFill>
          <a:latin typeface="+mn-lt"/>
          <a:ea typeface="+mn-ea"/>
          <a:cs typeface="+mn-cs"/>
        </a:defRPr>
      </a:lvl2pPr>
      <a:lvl3pPr marL="685647" algn="l" defTabSz="685647" rtl="0" eaLnBrk="1" latinLnBrk="0" hangingPunct="1">
        <a:defRPr sz="1400" kern="1200">
          <a:solidFill>
            <a:schemeClr val="tx1"/>
          </a:solidFill>
          <a:latin typeface="+mn-lt"/>
          <a:ea typeface="+mn-ea"/>
          <a:cs typeface="+mn-cs"/>
        </a:defRPr>
      </a:lvl3pPr>
      <a:lvl4pPr marL="1028471" algn="l" defTabSz="685647" rtl="0" eaLnBrk="1" latinLnBrk="0" hangingPunct="1">
        <a:defRPr sz="1400" kern="1200">
          <a:solidFill>
            <a:schemeClr val="tx1"/>
          </a:solidFill>
          <a:latin typeface="+mn-lt"/>
          <a:ea typeface="+mn-ea"/>
          <a:cs typeface="+mn-cs"/>
        </a:defRPr>
      </a:lvl4pPr>
      <a:lvl5pPr marL="1371294" algn="l" defTabSz="685647" rtl="0" eaLnBrk="1" latinLnBrk="0" hangingPunct="1">
        <a:defRPr sz="1400" kern="1200">
          <a:solidFill>
            <a:schemeClr val="tx1"/>
          </a:solidFill>
          <a:latin typeface="+mn-lt"/>
          <a:ea typeface="+mn-ea"/>
          <a:cs typeface="+mn-cs"/>
        </a:defRPr>
      </a:lvl5pPr>
      <a:lvl6pPr marL="1714121" algn="l" defTabSz="685647" rtl="0" eaLnBrk="1" latinLnBrk="0" hangingPunct="1">
        <a:defRPr sz="1400" kern="1200">
          <a:solidFill>
            <a:schemeClr val="tx1"/>
          </a:solidFill>
          <a:latin typeface="+mn-lt"/>
          <a:ea typeface="+mn-ea"/>
          <a:cs typeface="+mn-cs"/>
        </a:defRPr>
      </a:lvl6pPr>
      <a:lvl7pPr marL="2056940" algn="l" defTabSz="685647" rtl="0" eaLnBrk="1" latinLnBrk="0" hangingPunct="1">
        <a:defRPr sz="1400" kern="1200">
          <a:solidFill>
            <a:schemeClr val="tx1"/>
          </a:solidFill>
          <a:latin typeface="+mn-lt"/>
          <a:ea typeface="+mn-ea"/>
          <a:cs typeface="+mn-cs"/>
        </a:defRPr>
      </a:lvl7pPr>
      <a:lvl8pPr marL="2399760" algn="l" defTabSz="685647" rtl="0" eaLnBrk="1" latinLnBrk="0" hangingPunct="1">
        <a:defRPr sz="1400" kern="1200">
          <a:solidFill>
            <a:schemeClr val="tx1"/>
          </a:solidFill>
          <a:latin typeface="+mn-lt"/>
          <a:ea typeface="+mn-ea"/>
          <a:cs typeface="+mn-cs"/>
        </a:defRPr>
      </a:lvl8pPr>
      <a:lvl9pPr marL="2742581" algn="l" defTabSz="68564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3" tIns="34289" rIns="68573" bIns="3428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73" tIns="34289" rIns="68573" bIns="342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73" tIns="34289" rIns="68573" bIns="34289" rtlCol="0" anchor="ctr"/>
          <a:lstStyle>
            <a:lvl1pPr algn="l">
              <a:defRPr sz="900" b="0" i="0">
                <a:solidFill>
                  <a:schemeClr val="tx1">
                    <a:tint val="75000"/>
                  </a:schemeClr>
                </a:solidFill>
                <a:latin typeface="Franklin Gothic Medium" charset="0"/>
              </a:defRPr>
            </a:lvl1pPr>
          </a:lstStyle>
          <a:p>
            <a:pPr defTabSz="685715"/>
            <a:fld id="{2DC4D41C-442B-7042-843D-1CF9E3715187}" type="datetime1">
              <a:rPr lang="en-US" smtClean="0">
                <a:solidFill>
                  <a:srgbClr val="1D1160">
                    <a:tint val="75000"/>
                  </a:srgbClr>
                </a:solidFill>
              </a:rPr>
              <a:pPr defTabSz="685715"/>
              <a:t>11/9/2017</a:t>
            </a:fld>
            <a:endParaRPr lang="en-US" dirty="0">
              <a:solidFill>
                <a:srgbClr val="1D116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3" tIns="34289" rIns="68573" bIns="34289" rtlCol="0" anchor="ctr"/>
          <a:lstStyle>
            <a:lvl1pPr algn="ctr">
              <a:defRPr sz="900" b="0" i="0">
                <a:solidFill>
                  <a:schemeClr val="tx1">
                    <a:tint val="75000"/>
                  </a:schemeClr>
                </a:solidFill>
                <a:latin typeface="Franklin Gothic Medium" charset="0"/>
              </a:defRPr>
            </a:lvl1pPr>
          </a:lstStyle>
          <a:p>
            <a:pPr defTabSz="685715"/>
            <a:endParaRPr lang="en-US" dirty="0">
              <a:solidFill>
                <a:srgbClr val="1D116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3" tIns="34289" rIns="68573" bIns="34289" rtlCol="0" anchor="ctr"/>
          <a:lstStyle>
            <a:lvl1pPr algn="r">
              <a:defRPr sz="900" b="0" i="0">
                <a:solidFill>
                  <a:schemeClr val="tx1">
                    <a:tint val="75000"/>
                  </a:schemeClr>
                </a:solidFill>
                <a:latin typeface="Franklin Gothic Medium" charset="0"/>
              </a:defRPr>
            </a:lvl1pPr>
          </a:lstStyle>
          <a:p>
            <a:pPr defTabSz="685715"/>
            <a:fld id="{5AE8F4EF-CD42-3049-B4CA-BDE783669403}" type="slidenum">
              <a:rPr lang="en-US" smtClean="0">
                <a:solidFill>
                  <a:srgbClr val="1D1160">
                    <a:tint val="75000"/>
                  </a:srgbClr>
                </a:solidFill>
              </a:rPr>
              <a:pPr defTabSz="685715"/>
              <a:t>‹#›</a:t>
            </a:fld>
            <a:endParaRPr lang="en-US" dirty="0">
              <a:solidFill>
                <a:srgbClr val="1D1160">
                  <a:tint val="75000"/>
                </a:srgbClr>
              </a:solidFill>
            </a:endParaRPr>
          </a:p>
        </p:txBody>
      </p:sp>
    </p:spTree>
    <p:extLst>
      <p:ext uri="{BB962C8B-B14F-4D97-AF65-F5344CB8AC3E}">
        <p14:creationId xmlns:p14="http://schemas.microsoft.com/office/powerpoint/2010/main" val="113963737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iming>
    <p:tnLst>
      <p:par>
        <p:cTn id="1" dur="indefinite" restart="never" nodeType="tmRoot"/>
      </p:par>
    </p:tnLst>
  </p:timing>
  <p:hf hdr="0" ftr="0" dt="0"/>
  <p:txStyles>
    <p:titleStyle>
      <a:lvl1pPr algn="l" defTabSz="685715" rtl="0" eaLnBrk="1" latinLnBrk="0" hangingPunct="1">
        <a:lnSpc>
          <a:spcPct val="90000"/>
        </a:lnSpc>
        <a:spcBef>
          <a:spcPct val="0"/>
        </a:spcBef>
        <a:buNone/>
        <a:defRPr sz="3300" b="0" i="0" kern="1200">
          <a:solidFill>
            <a:schemeClr val="tx1"/>
          </a:solidFill>
          <a:latin typeface="Franklin Gothic Medium" charset="0"/>
          <a:ea typeface="+mj-ea"/>
          <a:cs typeface="+mj-cs"/>
        </a:defRPr>
      </a:lvl1pPr>
    </p:titleStyle>
    <p:bodyStyle>
      <a:lvl1pPr marL="171430" indent="-171430" algn="l" defTabSz="685715" rtl="0" eaLnBrk="1" latinLnBrk="0" hangingPunct="1">
        <a:lnSpc>
          <a:spcPct val="90000"/>
        </a:lnSpc>
        <a:spcBef>
          <a:spcPts val="750"/>
        </a:spcBef>
        <a:buFont typeface="Arial"/>
        <a:buChar char="•"/>
        <a:defRPr sz="2100" b="0" i="0" kern="1200">
          <a:solidFill>
            <a:schemeClr val="tx1"/>
          </a:solidFill>
          <a:latin typeface="Franklin Gothic Medium" charset="0"/>
          <a:ea typeface="+mn-ea"/>
          <a:cs typeface="+mn-cs"/>
        </a:defRPr>
      </a:lvl1pPr>
      <a:lvl2pPr marL="514289" indent="-171430" algn="l" defTabSz="685715" rtl="0" eaLnBrk="1" latinLnBrk="0" hangingPunct="1">
        <a:lnSpc>
          <a:spcPct val="90000"/>
        </a:lnSpc>
        <a:spcBef>
          <a:spcPts val="375"/>
        </a:spcBef>
        <a:buFont typeface="Arial"/>
        <a:buChar char="•"/>
        <a:defRPr sz="1800" b="0" i="0" kern="1200">
          <a:solidFill>
            <a:schemeClr val="tx1"/>
          </a:solidFill>
          <a:latin typeface="Franklin Gothic Medium" charset="0"/>
          <a:ea typeface="+mn-ea"/>
          <a:cs typeface="+mn-cs"/>
        </a:defRPr>
      </a:lvl2pPr>
      <a:lvl3pPr marL="857144" indent="-171430" algn="l" defTabSz="685715" rtl="0" eaLnBrk="1" latinLnBrk="0" hangingPunct="1">
        <a:lnSpc>
          <a:spcPct val="90000"/>
        </a:lnSpc>
        <a:spcBef>
          <a:spcPts val="375"/>
        </a:spcBef>
        <a:buFont typeface="Arial"/>
        <a:buChar char="•"/>
        <a:defRPr sz="1500" b="0" i="0" kern="1200">
          <a:solidFill>
            <a:schemeClr val="tx1"/>
          </a:solidFill>
          <a:latin typeface="Franklin Gothic Medium" charset="0"/>
          <a:ea typeface="+mn-ea"/>
          <a:cs typeface="+mn-cs"/>
        </a:defRPr>
      </a:lvl3pPr>
      <a:lvl4pPr marL="1200000" indent="-171430" algn="l" defTabSz="685715"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4pPr>
      <a:lvl5pPr marL="1542857" indent="-171430" algn="l" defTabSz="685715"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5pPr>
      <a:lvl6pPr marL="1885715" indent="-171430" algn="l" defTabSz="685715"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b="0" i="0">
                <a:solidFill>
                  <a:schemeClr val="tx1">
                    <a:tint val="75000"/>
                  </a:schemeClr>
                </a:solidFill>
                <a:latin typeface="Franklin Gothic Medium" charset="0"/>
              </a:defRPr>
            </a:lvl1pPr>
          </a:lstStyle>
          <a:p>
            <a:pPr defTabSz="685800"/>
            <a:fld id="{2DC4D41C-442B-7042-843D-1CF9E3715187}" type="datetime1">
              <a:rPr lang="en-US" smtClean="0">
                <a:solidFill>
                  <a:srgbClr val="1D1160">
                    <a:tint val="75000"/>
                  </a:srgbClr>
                </a:solidFill>
              </a:rPr>
              <a:pPr defTabSz="685800"/>
              <a:t>11/9/2017</a:t>
            </a:fld>
            <a:endParaRPr lang="en-US" dirty="0">
              <a:solidFill>
                <a:srgbClr val="1D1160">
                  <a:tint val="75000"/>
                </a:srgb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b="0" i="0">
                <a:solidFill>
                  <a:schemeClr val="tx1">
                    <a:tint val="75000"/>
                  </a:schemeClr>
                </a:solidFill>
                <a:latin typeface="Franklin Gothic Medium" charset="0"/>
              </a:defRPr>
            </a:lvl1pPr>
          </a:lstStyle>
          <a:p>
            <a:pPr defTabSz="685800"/>
            <a:endParaRPr lang="en-US" dirty="0">
              <a:solidFill>
                <a:srgbClr val="1D1160">
                  <a:tint val="75000"/>
                </a:srgb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b="0" i="0">
                <a:solidFill>
                  <a:schemeClr val="tx1">
                    <a:tint val="75000"/>
                  </a:schemeClr>
                </a:solidFill>
                <a:latin typeface="Franklin Gothic Medium" charset="0"/>
              </a:defRPr>
            </a:lvl1pPr>
          </a:lstStyle>
          <a:p>
            <a:pPr defTabSz="685800"/>
            <a:fld id="{5AE8F4EF-CD42-3049-B4CA-BDE783669403}" type="slidenum">
              <a:rPr lang="en-US" smtClean="0">
                <a:solidFill>
                  <a:srgbClr val="1D1160">
                    <a:tint val="75000"/>
                  </a:srgbClr>
                </a:solidFill>
              </a:rPr>
              <a:pPr defTabSz="685800"/>
              <a:t>‹#›</a:t>
            </a:fld>
            <a:endParaRPr lang="en-US" dirty="0">
              <a:solidFill>
                <a:srgbClr val="1D1160">
                  <a:tint val="75000"/>
                </a:srgbClr>
              </a:solidFill>
            </a:endParaRPr>
          </a:p>
        </p:txBody>
      </p:sp>
    </p:spTree>
    <p:extLst>
      <p:ext uri="{BB962C8B-B14F-4D97-AF65-F5344CB8AC3E}">
        <p14:creationId xmlns:p14="http://schemas.microsoft.com/office/powerpoint/2010/main" val="22845990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0" i="0" kern="1200">
          <a:solidFill>
            <a:schemeClr val="tx1"/>
          </a:solidFill>
          <a:latin typeface="Franklin Gothic Medium"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Franklin Gothic Medium" charset="0"/>
          <a:ea typeface="+mn-ea"/>
          <a:cs typeface="+mn-cs"/>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Franklin Gothic Medium" charset="0"/>
          <a:ea typeface="+mn-ea"/>
          <a:cs typeface="+mn-cs"/>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Franklin Gothic Medium" charset="0"/>
          <a:ea typeface="+mn-ea"/>
          <a:cs typeface="+mn-cs"/>
        </a:defRPr>
      </a:lvl3pPr>
      <a:lvl4pPr marL="1200150" indent="-171450" algn="l" defTabSz="685800"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4pPr>
      <a:lvl5pPr marL="1543050" indent="-171450" algn="l" defTabSz="685800" rtl="0" eaLnBrk="1" latinLnBrk="0" hangingPunct="1">
        <a:lnSpc>
          <a:spcPct val="90000"/>
        </a:lnSpc>
        <a:spcBef>
          <a:spcPts val="375"/>
        </a:spcBef>
        <a:buFont typeface="Arial"/>
        <a:buChar char="•"/>
        <a:defRPr sz="1400" b="0" i="0" kern="1200">
          <a:solidFill>
            <a:schemeClr val="tx1"/>
          </a:solidFill>
          <a:latin typeface="Franklin Gothic Medium" charset="0"/>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1</a:t>
            </a:fld>
            <a:endParaRPr lang="en-US" dirty="0">
              <a:solidFill>
                <a:srgbClr val="FEFFFF"/>
              </a:solidFill>
            </a:endParaRPr>
          </a:p>
        </p:txBody>
      </p:sp>
      <p:pic>
        <p:nvPicPr>
          <p:cNvPr id="1026" name="Picture 2" descr="Image result for national grid energy to life"/>
          <p:cNvPicPr>
            <a:picLocks noChangeAspect="1" noChangeArrowheads="1"/>
          </p:cNvPicPr>
          <p:nvPr/>
        </p:nvPicPr>
        <p:blipFill rotWithShape="1">
          <a:blip r:embed="rId2">
            <a:extLst>
              <a:ext uri="{28A0092B-C50C-407E-A947-70E740481C1C}">
                <a14:useLocalDpi xmlns:a14="http://schemas.microsoft.com/office/drawing/2010/main" val="0"/>
              </a:ext>
            </a:extLst>
          </a:blip>
          <a:srcRect b="6486"/>
          <a:stretch/>
        </p:blipFill>
        <p:spPr bwMode="auto">
          <a:xfrm>
            <a:off x="4393407" y="245856"/>
            <a:ext cx="4750594" cy="4308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1" descr="long_powerstrips.gif"/>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4645644"/>
            <a:ext cx="6987397" cy="327025"/>
          </a:xfrm>
          <a:prstGeom prst="rect">
            <a:avLst/>
          </a:prstGeom>
          <a:noFill/>
          <a:ln w="9525">
            <a:noFill/>
            <a:miter lim="800000"/>
            <a:headEnd/>
            <a:tailEnd/>
          </a:ln>
        </p:spPr>
      </p:pic>
      <p:sp>
        <p:nvSpPr>
          <p:cNvPr id="3" name="Content Placeholder 2"/>
          <p:cNvSpPr>
            <a:spLocks noGrp="1"/>
          </p:cNvSpPr>
          <p:nvPr>
            <p:ph idx="1"/>
          </p:nvPr>
        </p:nvSpPr>
        <p:spPr>
          <a:xfrm>
            <a:off x="657047" y="1733551"/>
            <a:ext cx="7886700" cy="2246313"/>
          </a:xfrm>
        </p:spPr>
        <p:txBody>
          <a:bodyPr>
            <a:noAutofit/>
          </a:bodyPr>
          <a:lstStyle/>
          <a:p>
            <a:pPr algn="l"/>
            <a:endParaRPr lang="en-US" sz="3200" dirty="0">
              <a:solidFill>
                <a:schemeClr val="accent5">
                  <a:lumMod val="50000"/>
                </a:schemeClr>
              </a:solidFill>
            </a:endParaRPr>
          </a:p>
          <a:p>
            <a:pPr algn="l"/>
            <a:r>
              <a:rPr lang="en-US" altLang="en-US" sz="3200" dirty="0">
                <a:solidFill>
                  <a:schemeClr val="accent5">
                    <a:lumMod val="50000"/>
                  </a:schemeClr>
                </a:solidFill>
              </a:rPr>
              <a:t>Third Quarter 2017 Results</a:t>
            </a:r>
            <a:br>
              <a:rPr lang="en-US" altLang="en-US" sz="3200" dirty="0">
                <a:solidFill>
                  <a:schemeClr val="accent5">
                    <a:lumMod val="50000"/>
                  </a:schemeClr>
                </a:solidFill>
              </a:rPr>
            </a:br>
            <a:endParaRPr lang="en-US" altLang="en-US" sz="2000" dirty="0">
              <a:solidFill>
                <a:schemeClr val="accent5">
                  <a:lumMod val="50000"/>
                </a:schemeClr>
              </a:solidFill>
            </a:endParaRPr>
          </a:p>
          <a:p>
            <a:pPr algn="l"/>
            <a:r>
              <a:rPr lang="en-US" sz="2000" dirty="0">
                <a:solidFill>
                  <a:schemeClr val="accent5">
                    <a:lumMod val="50000"/>
                  </a:schemeClr>
                </a:solidFill>
              </a:rPr>
              <a:t>RI EERMC  November 16</a:t>
            </a:r>
            <a:r>
              <a:rPr lang="en-US" sz="2000" baseline="30000" dirty="0">
                <a:solidFill>
                  <a:schemeClr val="accent5">
                    <a:lumMod val="50000"/>
                  </a:schemeClr>
                </a:solidFill>
              </a:rPr>
              <a:t>th</a:t>
            </a:r>
            <a:r>
              <a:rPr lang="en-US" sz="2000" dirty="0">
                <a:solidFill>
                  <a:schemeClr val="accent5">
                    <a:lumMod val="50000"/>
                  </a:schemeClr>
                </a:solidFill>
              </a:rPr>
              <a:t> 2017</a:t>
            </a:r>
          </a:p>
        </p:txBody>
      </p:sp>
      <p:sp>
        <p:nvSpPr>
          <p:cNvPr id="10" name="Rectangle 9"/>
          <p:cNvSpPr/>
          <p:nvPr/>
        </p:nvSpPr>
        <p:spPr>
          <a:xfrm>
            <a:off x="685802" y="4394079"/>
            <a:ext cx="3914595" cy="130302"/>
          </a:xfrm>
          <a:prstGeom prst="rect">
            <a:avLst/>
          </a:prstGeom>
          <a:solidFill>
            <a:srgbClr val="B5BF0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srgbClr val="0079C1"/>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099" y="419262"/>
            <a:ext cx="1605592" cy="374638"/>
          </a:xfrm>
          <a:prstGeom prst="rect">
            <a:avLst/>
          </a:prstGeom>
        </p:spPr>
      </p:pic>
    </p:spTree>
    <p:extLst>
      <p:ext uri="{BB962C8B-B14F-4D97-AF65-F5344CB8AC3E}">
        <p14:creationId xmlns:p14="http://schemas.microsoft.com/office/powerpoint/2010/main" val="404642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2800" dirty="0">
                <a:effectLst/>
                <a:latin typeface="+mn-lt"/>
              </a:rPr>
              <a:t>Large Commercial Retrofit</a:t>
            </a:r>
          </a:p>
        </p:txBody>
      </p:sp>
      <p:sp>
        <p:nvSpPr>
          <p:cNvPr id="3" name="Content Placeholder 2"/>
          <p:cNvSpPr>
            <a:spLocks noGrp="1"/>
          </p:cNvSpPr>
          <p:nvPr>
            <p:ph idx="1"/>
          </p:nvPr>
        </p:nvSpPr>
        <p:spPr>
          <a:xfrm>
            <a:off x="657227" y="1487260"/>
            <a:ext cx="5210175" cy="2075090"/>
          </a:xfrm>
        </p:spPr>
        <p:txBody>
          <a:bodyPr>
            <a:noAutofit/>
          </a:bodyPr>
          <a:lstStyle/>
          <a:p>
            <a:pPr marL="285715" indent="-285715" algn="l">
              <a:buSzPct val="125000"/>
              <a:buFont typeface="Franklin Gothic Book" panose="020B0503020102020204" pitchFamily="34" charset="0"/>
              <a:buChar char="•"/>
            </a:pPr>
            <a:r>
              <a:rPr lang="en-US" sz="1300" dirty="0">
                <a:solidFill>
                  <a:schemeClr val="accent5">
                    <a:lumMod val="20000"/>
                    <a:lumOff val="80000"/>
                  </a:schemeClr>
                </a:solidFill>
              </a:rPr>
              <a:t>Cranston, Barrington and Bristol replaced existing street lights with LEDs for incentives totaling $724,000 and </a:t>
            </a:r>
            <a:r>
              <a:rPr lang="en-US" sz="1300" dirty="0" err="1">
                <a:solidFill>
                  <a:schemeClr val="accent5">
                    <a:lumMod val="20000"/>
                    <a:lumOff val="80000"/>
                  </a:schemeClr>
                </a:solidFill>
              </a:rPr>
              <a:t>MWh</a:t>
            </a:r>
            <a:r>
              <a:rPr lang="en-US" sz="1300" dirty="0">
                <a:solidFill>
                  <a:schemeClr val="accent5">
                    <a:lumMod val="20000"/>
                    <a:lumOff val="80000"/>
                  </a:schemeClr>
                </a:solidFill>
              </a:rPr>
              <a:t> savings of 4,700 </a:t>
            </a:r>
            <a:r>
              <a:rPr lang="en-US" sz="1300" dirty="0" err="1">
                <a:solidFill>
                  <a:schemeClr val="accent5">
                    <a:lumMod val="20000"/>
                    <a:lumOff val="80000"/>
                  </a:schemeClr>
                </a:solidFill>
              </a:rPr>
              <a:t>MWh</a:t>
            </a:r>
            <a:r>
              <a:rPr lang="en-US" sz="1300" dirty="0">
                <a:solidFill>
                  <a:schemeClr val="accent5">
                    <a:lumMod val="20000"/>
                    <a:lumOff val="80000"/>
                  </a:schemeClr>
                </a:solidFill>
              </a:rPr>
              <a:t>. </a:t>
            </a:r>
          </a:p>
          <a:p>
            <a:pPr marL="285715" indent="-285715" algn="l">
              <a:buSzPct val="125000"/>
              <a:buFont typeface="Franklin Gothic Book" panose="020B0503020102020204" pitchFamily="34" charset="0"/>
              <a:buChar char="•"/>
            </a:pPr>
            <a:r>
              <a:rPr lang="en-US" sz="1300" dirty="0">
                <a:solidFill>
                  <a:schemeClr val="accent5">
                    <a:lumMod val="20000"/>
                    <a:lumOff val="80000"/>
                  </a:schemeClr>
                </a:solidFill>
              </a:rPr>
              <a:t>A hotel was post-inspected and commissioning was scheduled for the final quarter in 2017. </a:t>
            </a:r>
          </a:p>
          <a:p>
            <a:pPr marL="285715" indent="-285715" algn="l">
              <a:buSzPct val="125000"/>
              <a:buFont typeface="Franklin Gothic Book" panose="020B0503020102020204" pitchFamily="34" charset="0"/>
              <a:buChar char="•"/>
            </a:pPr>
            <a:r>
              <a:rPr lang="en-US" sz="1300" dirty="0">
                <a:solidFill>
                  <a:schemeClr val="accent5">
                    <a:lumMod val="20000"/>
                    <a:lumOff val="80000"/>
                  </a:schemeClr>
                </a:solidFill>
              </a:rPr>
              <a:t>An apartment building is under construction with a post-inspection expected in the final quarter of 2017.  </a:t>
            </a:r>
          </a:p>
          <a:p>
            <a:pPr marL="342857" indent="-342857" algn="l">
              <a:lnSpc>
                <a:spcPct val="100000"/>
              </a:lnSpc>
              <a:buSzPct val="125000"/>
              <a:buFont typeface="Franklin Gothic Book" panose="020B0503020102020204" pitchFamily="34" charset="0"/>
              <a:buChar char="•"/>
            </a:pPr>
            <a:endParaRPr lang="en-US" sz="1400" dirty="0">
              <a:solidFill>
                <a:schemeClr val="accent5">
                  <a:lumMod val="20000"/>
                  <a:lumOff val="80000"/>
                </a:schemeClr>
              </a:solidFill>
            </a:endParaRPr>
          </a:p>
        </p:txBody>
      </p:sp>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10</a:t>
            </a:fld>
            <a:endParaRPr lang="en-US" dirty="0">
              <a:solidFill>
                <a:srgbClr val="FEFFFF"/>
              </a:solidFill>
            </a:endParaRPr>
          </a:p>
        </p:txBody>
      </p:sp>
      <p:cxnSp>
        <p:nvCxnSpPr>
          <p:cNvPr id="7" name="Straight Connector 6"/>
          <p:cNvCxnSpPr/>
          <p:nvPr/>
        </p:nvCxnSpPr>
        <p:spPr>
          <a:xfrm flipH="1">
            <a:off x="714377" y="3714752"/>
            <a:ext cx="9525" cy="695325"/>
          </a:xfrm>
          <a:prstGeom prst="line">
            <a:avLst/>
          </a:prstGeom>
          <a:ln w="127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5352" y="3657606"/>
            <a:ext cx="4219575" cy="807911"/>
          </a:xfrm>
          <a:prstGeom prst="rect">
            <a:avLst/>
          </a:prstGeom>
          <a:noFill/>
        </p:spPr>
        <p:txBody>
          <a:bodyPr wrap="square" lIns="68558" tIns="34289" rIns="68558" bIns="34289" rtlCol="0">
            <a:spAutoFit/>
          </a:bodyPr>
          <a:lstStyle/>
          <a:p>
            <a:pPr defTabSz="685545"/>
            <a:r>
              <a:rPr lang="en-US" sz="2400" dirty="0">
                <a:solidFill>
                  <a:srgbClr val="0079C1">
                    <a:lumMod val="60000"/>
                    <a:lumOff val="40000"/>
                  </a:srgbClr>
                </a:solidFill>
              </a:rPr>
              <a:t>LED Street Lighting:</a:t>
            </a:r>
          </a:p>
          <a:p>
            <a:pPr defTabSz="685545"/>
            <a:r>
              <a:rPr lang="en-US" sz="2400" dirty="0">
                <a:solidFill>
                  <a:srgbClr val="0079C1">
                    <a:lumMod val="60000"/>
                    <a:lumOff val="40000"/>
                  </a:srgbClr>
                </a:solidFill>
              </a:rPr>
              <a:t>Barrington, Cranston, Bristol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160" y="2876550"/>
            <a:ext cx="914400" cy="9144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160" y="1504950"/>
            <a:ext cx="914400" cy="914400"/>
          </a:xfrm>
          <a:prstGeom prst="rect">
            <a:avLst/>
          </a:prstGeom>
        </p:spPr>
      </p:pic>
      <p:sp>
        <p:nvSpPr>
          <p:cNvPr id="12" name="TextBox 11"/>
          <p:cNvSpPr txBox="1"/>
          <p:nvPr/>
        </p:nvSpPr>
        <p:spPr>
          <a:xfrm>
            <a:off x="7239005" y="1416844"/>
            <a:ext cx="1526723" cy="1231106"/>
          </a:xfrm>
          <a:prstGeom prst="rect">
            <a:avLst/>
          </a:prstGeom>
          <a:noFill/>
        </p:spPr>
        <p:txBody>
          <a:bodyPr wrap="square" lIns="91430" tIns="45715" rIns="91430" bIns="45715" rtlCol="0">
            <a:spAutoFit/>
          </a:bodyPr>
          <a:lstStyle/>
          <a:p>
            <a:r>
              <a:rPr lang="en-US" sz="3200" dirty="0">
                <a:solidFill>
                  <a:schemeClr val="accent5">
                    <a:lumMod val="20000"/>
                    <a:lumOff val="80000"/>
                  </a:schemeClr>
                </a:solidFill>
              </a:rPr>
              <a:t>70.2% </a:t>
            </a:r>
            <a:r>
              <a:rPr lang="en-US" sz="1400" dirty="0">
                <a:solidFill>
                  <a:schemeClr val="accent5">
                    <a:lumMod val="20000"/>
                    <a:lumOff val="80000"/>
                  </a:schemeClr>
                </a:solidFill>
              </a:rPr>
              <a:t>of the annual electric  goal</a:t>
            </a:r>
          </a:p>
          <a:p>
            <a:r>
              <a:rPr lang="en-US" sz="1200" dirty="0">
                <a:solidFill>
                  <a:schemeClr val="accent5">
                    <a:lumMod val="20000"/>
                    <a:lumOff val="80000"/>
                  </a:schemeClr>
                </a:solidFill>
              </a:rPr>
              <a:t>(54,462 </a:t>
            </a:r>
            <a:r>
              <a:rPr lang="en-US" sz="1200" dirty="0" err="1">
                <a:solidFill>
                  <a:schemeClr val="accent5">
                    <a:lumMod val="20000"/>
                    <a:lumOff val="80000"/>
                  </a:schemeClr>
                </a:solidFill>
              </a:rPr>
              <a:t>MWh</a:t>
            </a:r>
            <a:r>
              <a:rPr lang="en-US" sz="1200" dirty="0">
                <a:solidFill>
                  <a:schemeClr val="accent5">
                    <a:lumMod val="20000"/>
                    <a:lumOff val="80000"/>
                  </a:schemeClr>
                </a:solidFill>
              </a:rPr>
              <a:t>)</a:t>
            </a:r>
            <a:endParaRPr lang="en-US" sz="1200" dirty="0"/>
          </a:p>
        </p:txBody>
      </p:sp>
      <p:sp>
        <p:nvSpPr>
          <p:cNvPr id="13" name="TextBox 12"/>
          <p:cNvSpPr txBox="1"/>
          <p:nvPr/>
        </p:nvSpPr>
        <p:spPr>
          <a:xfrm>
            <a:off x="7261812" y="2851492"/>
            <a:ext cx="1663547" cy="1015653"/>
          </a:xfrm>
          <a:prstGeom prst="rect">
            <a:avLst/>
          </a:prstGeom>
          <a:noFill/>
        </p:spPr>
        <p:txBody>
          <a:bodyPr wrap="square" lIns="91430" tIns="45715" rIns="91430" bIns="45715" rtlCol="0">
            <a:spAutoFit/>
          </a:bodyPr>
          <a:lstStyle/>
          <a:p>
            <a:r>
              <a:rPr lang="en-US" sz="3200" dirty="0">
                <a:solidFill>
                  <a:schemeClr val="accent5">
                    <a:lumMod val="20000"/>
                    <a:lumOff val="80000"/>
                  </a:schemeClr>
                </a:solidFill>
              </a:rPr>
              <a:t>53.6% </a:t>
            </a:r>
            <a:r>
              <a:rPr lang="en-US" sz="1400" dirty="0">
                <a:solidFill>
                  <a:schemeClr val="accent5">
                    <a:lumMod val="20000"/>
                    <a:lumOff val="80000"/>
                  </a:schemeClr>
                </a:solidFill>
              </a:rPr>
              <a:t>of the annual gas goal</a:t>
            </a:r>
          </a:p>
          <a:p>
            <a:r>
              <a:rPr lang="en-US" sz="1400" dirty="0">
                <a:solidFill>
                  <a:schemeClr val="accent5">
                    <a:lumMod val="20000"/>
                    <a:lumOff val="80000"/>
                  </a:schemeClr>
                </a:solidFill>
              </a:rPr>
              <a:t>(100,788 </a:t>
            </a:r>
            <a:r>
              <a:rPr lang="en-US" sz="1400" dirty="0" err="1">
                <a:solidFill>
                  <a:schemeClr val="accent5">
                    <a:lumMod val="20000"/>
                    <a:lumOff val="80000"/>
                  </a:schemeClr>
                </a:solidFill>
              </a:rPr>
              <a:t>MMBtu</a:t>
            </a:r>
            <a:r>
              <a:rPr lang="en-US" sz="1400" dirty="0">
                <a:solidFill>
                  <a:schemeClr val="accent5">
                    <a:lumMod val="20000"/>
                    <a:lumOff val="80000"/>
                  </a:schemeClr>
                </a:solidFill>
              </a:rPr>
              <a:t>)</a:t>
            </a:r>
            <a:endParaRPr lang="en-US" sz="1400" dirty="0"/>
          </a:p>
        </p:txBody>
      </p:sp>
    </p:spTree>
    <p:extLst>
      <p:ext uri="{BB962C8B-B14F-4D97-AF65-F5344CB8AC3E}">
        <p14:creationId xmlns:p14="http://schemas.microsoft.com/office/powerpoint/2010/main" val="25802474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sz="2800" dirty="0" smtClean="0">
                <a:effectLst/>
                <a:latin typeface="+mn-lt"/>
              </a:rPr>
              <a:t>Small Business Direct Install</a:t>
            </a:r>
            <a:endParaRPr lang="en-US" sz="2800" dirty="0">
              <a:effectLst/>
              <a:latin typeface="+mn-lt"/>
            </a:endParaRPr>
          </a:p>
        </p:txBody>
      </p:sp>
      <p:sp>
        <p:nvSpPr>
          <p:cNvPr id="3" name="Content Placeholder 2"/>
          <p:cNvSpPr>
            <a:spLocks noGrp="1"/>
          </p:cNvSpPr>
          <p:nvPr>
            <p:ph idx="1"/>
          </p:nvPr>
        </p:nvSpPr>
        <p:spPr>
          <a:xfrm>
            <a:off x="657227" y="1487260"/>
            <a:ext cx="5210175" cy="2075090"/>
          </a:xfrm>
        </p:spPr>
        <p:txBody>
          <a:bodyPr>
            <a:noAutofit/>
          </a:bodyPr>
          <a:lstStyle/>
          <a:p>
            <a:pPr marL="285715" indent="-285715" algn="l">
              <a:buSzPct val="125000"/>
              <a:buFont typeface="Franklin Gothic Book" panose="020B0503020102020204" pitchFamily="34" charset="0"/>
              <a:buChar char="•"/>
            </a:pPr>
            <a:r>
              <a:rPr lang="en-US" sz="1400" dirty="0"/>
              <a:t>The Small Business Direct Install program also continues to have strong performance through the third quarter with achieved savings of </a:t>
            </a:r>
            <a:r>
              <a:rPr lang="en-US" sz="1400" dirty="0" smtClean="0"/>
              <a:t>8,502 </a:t>
            </a:r>
            <a:r>
              <a:rPr lang="en-US" sz="1400" dirty="0" err="1"/>
              <a:t>MWh</a:t>
            </a:r>
            <a:r>
              <a:rPr lang="en-US" sz="1400" dirty="0"/>
              <a:t> (70% the annual goal) and 2,536 </a:t>
            </a:r>
            <a:r>
              <a:rPr lang="en-US" sz="1400" dirty="0" err="1"/>
              <a:t>MMBtu</a:t>
            </a:r>
            <a:r>
              <a:rPr lang="en-US" sz="1400" dirty="0"/>
              <a:t> (70% of the annual goal) and is projected to deliver 95-100% of the savings goal by the end of the year. </a:t>
            </a:r>
            <a:endParaRPr lang="en-US" sz="1400" dirty="0">
              <a:solidFill>
                <a:schemeClr val="accent5">
                  <a:lumMod val="20000"/>
                  <a:lumOff val="80000"/>
                </a:schemeClr>
              </a:solidFill>
            </a:endParaRPr>
          </a:p>
        </p:txBody>
      </p:sp>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11</a:t>
            </a:fld>
            <a:endParaRPr lang="en-US" dirty="0">
              <a:solidFill>
                <a:srgbClr val="FEFFFF"/>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160" y="2876550"/>
            <a:ext cx="914400" cy="9144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160" y="1504950"/>
            <a:ext cx="914400" cy="914400"/>
          </a:xfrm>
          <a:prstGeom prst="rect">
            <a:avLst/>
          </a:prstGeom>
        </p:spPr>
      </p:pic>
      <p:sp>
        <p:nvSpPr>
          <p:cNvPr id="12" name="TextBox 11"/>
          <p:cNvSpPr txBox="1"/>
          <p:nvPr/>
        </p:nvSpPr>
        <p:spPr>
          <a:xfrm>
            <a:off x="7239005" y="1416844"/>
            <a:ext cx="1526723" cy="1231106"/>
          </a:xfrm>
          <a:prstGeom prst="rect">
            <a:avLst/>
          </a:prstGeom>
          <a:noFill/>
        </p:spPr>
        <p:txBody>
          <a:bodyPr wrap="square" lIns="91430" tIns="45715" rIns="91430" bIns="45715" rtlCol="0">
            <a:spAutoFit/>
          </a:bodyPr>
          <a:lstStyle/>
          <a:p>
            <a:r>
              <a:rPr lang="en-US" sz="3200" dirty="0" smtClean="0">
                <a:solidFill>
                  <a:schemeClr val="accent5">
                    <a:lumMod val="20000"/>
                    <a:lumOff val="80000"/>
                  </a:schemeClr>
                </a:solidFill>
              </a:rPr>
              <a:t>70% </a:t>
            </a:r>
          </a:p>
          <a:p>
            <a:r>
              <a:rPr lang="en-US" sz="1400" dirty="0" smtClean="0">
                <a:solidFill>
                  <a:schemeClr val="accent5">
                    <a:lumMod val="20000"/>
                    <a:lumOff val="80000"/>
                  </a:schemeClr>
                </a:solidFill>
              </a:rPr>
              <a:t>of </a:t>
            </a:r>
            <a:r>
              <a:rPr lang="en-US" sz="1400" dirty="0">
                <a:solidFill>
                  <a:schemeClr val="accent5">
                    <a:lumMod val="20000"/>
                    <a:lumOff val="80000"/>
                  </a:schemeClr>
                </a:solidFill>
              </a:rPr>
              <a:t>the annual electric </a:t>
            </a:r>
            <a:r>
              <a:rPr lang="en-US" sz="1400" dirty="0" smtClean="0">
                <a:solidFill>
                  <a:schemeClr val="accent5">
                    <a:lumMod val="20000"/>
                    <a:lumOff val="80000"/>
                  </a:schemeClr>
                </a:solidFill>
              </a:rPr>
              <a:t>goal</a:t>
            </a:r>
            <a:endParaRPr lang="en-US" sz="1400" dirty="0">
              <a:solidFill>
                <a:schemeClr val="accent5">
                  <a:lumMod val="20000"/>
                  <a:lumOff val="80000"/>
                </a:schemeClr>
              </a:solidFill>
            </a:endParaRPr>
          </a:p>
          <a:p>
            <a:r>
              <a:rPr lang="en-US" sz="1200" dirty="0" smtClean="0">
                <a:solidFill>
                  <a:schemeClr val="accent5">
                    <a:lumMod val="20000"/>
                    <a:lumOff val="80000"/>
                  </a:schemeClr>
                </a:solidFill>
              </a:rPr>
              <a:t>(8,502 </a:t>
            </a:r>
            <a:r>
              <a:rPr lang="en-US" sz="1200" dirty="0" err="1">
                <a:solidFill>
                  <a:schemeClr val="accent5">
                    <a:lumMod val="20000"/>
                    <a:lumOff val="80000"/>
                  </a:schemeClr>
                </a:solidFill>
              </a:rPr>
              <a:t>MWh</a:t>
            </a:r>
            <a:r>
              <a:rPr lang="en-US" sz="1200" dirty="0">
                <a:solidFill>
                  <a:schemeClr val="accent5">
                    <a:lumMod val="20000"/>
                    <a:lumOff val="80000"/>
                  </a:schemeClr>
                </a:solidFill>
              </a:rPr>
              <a:t>)</a:t>
            </a:r>
            <a:endParaRPr lang="en-US" sz="1200" dirty="0"/>
          </a:p>
        </p:txBody>
      </p:sp>
      <p:sp>
        <p:nvSpPr>
          <p:cNvPr id="13" name="TextBox 12"/>
          <p:cNvSpPr txBox="1"/>
          <p:nvPr/>
        </p:nvSpPr>
        <p:spPr>
          <a:xfrm>
            <a:off x="7261813" y="2851492"/>
            <a:ext cx="1503916" cy="1231096"/>
          </a:xfrm>
          <a:prstGeom prst="rect">
            <a:avLst/>
          </a:prstGeom>
          <a:noFill/>
        </p:spPr>
        <p:txBody>
          <a:bodyPr wrap="square" lIns="91430" tIns="45715" rIns="91430" bIns="45715" rtlCol="0">
            <a:spAutoFit/>
          </a:bodyPr>
          <a:lstStyle/>
          <a:p>
            <a:r>
              <a:rPr lang="en-US" sz="3200" dirty="0" smtClean="0">
                <a:solidFill>
                  <a:schemeClr val="accent5">
                    <a:lumMod val="20000"/>
                    <a:lumOff val="80000"/>
                  </a:schemeClr>
                </a:solidFill>
              </a:rPr>
              <a:t>70% </a:t>
            </a:r>
          </a:p>
          <a:p>
            <a:r>
              <a:rPr lang="en-US" sz="1400" dirty="0" smtClean="0">
                <a:solidFill>
                  <a:schemeClr val="accent5">
                    <a:lumMod val="20000"/>
                    <a:lumOff val="80000"/>
                  </a:schemeClr>
                </a:solidFill>
              </a:rPr>
              <a:t>of </a:t>
            </a:r>
            <a:r>
              <a:rPr lang="en-US" sz="1400" dirty="0">
                <a:solidFill>
                  <a:schemeClr val="accent5">
                    <a:lumMod val="20000"/>
                    <a:lumOff val="80000"/>
                  </a:schemeClr>
                </a:solidFill>
              </a:rPr>
              <a:t>the annual </a:t>
            </a:r>
            <a:endParaRPr lang="en-US" sz="1400" dirty="0" smtClean="0">
              <a:solidFill>
                <a:schemeClr val="accent5">
                  <a:lumMod val="20000"/>
                  <a:lumOff val="80000"/>
                </a:schemeClr>
              </a:solidFill>
            </a:endParaRPr>
          </a:p>
          <a:p>
            <a:r>
              <a:rPr lang="en-US" sz="1400" dirty="0" smtClean="0">
                <a:solidFill>
                  <a:schemeClr val="accent5">
                    <a:lumMod val="20000"/>
                    <a:lumOff val="80000"/>
                  </a:schemeClr>
                </a:solidFill>
              </a:rPr>
              <a:t>gas goal </a:t>
            </a:r>
          </a:p>
          <a:p>
            <a:r>
              <a:rPr lang="en-US" sz="1400" dirty="0" smtClean="0">
                <a:solidFill>
                  <a:schemeClr val="accent5">
                    <a:lumMod val="20000"/>
                    <a:lumOff val="80000"/>
                  </a:schemeClr>
                </a:solidFill>
              </a:rPr>
              <a:t>(2,536 </a:t>
            </a:r>
            <a:r>
              <a:rPr lang="en-US" sz="1400" dirty="0" err="1">
                <a:solidFill>
                  <a:schemeClr val="accent5">
                    <a:lumMod val="20000"/>
                    <a:lumOff val="80000"/>
                  </a:schemeClr>
                </a:solidFill>
              </a:rPr>
              <a:t>MMBtu</a:t>
            </a:r>
            <a:r>
              <a:rPr lang="en-US" sz="1400" dirty="0">
                <a:solidFill>
                  <a:schemeClr val="accent5">
                    <a:lumMod val="20000"/>
                    <a:lumOff val="80000"/>
                  </a:schemeClr>
                </a:solidFill>
              </a:rPr>
              <a:t>)</a:t>
            </a:r>
            <a:endParaRPr lang="en-US" sz="1400" dirty="0"/>
          </a:p>
        </p:txBody>
      </p:sp>
    </p:spTree>
    <p:extLst>
      <p:ext uri="{BB962C8B-B14F-4D97-AF65-F5344CB8AC3E}">
        <p14:creationId xmlns:p14="http://schemas.microsoft.com/office/powerpoint/2010/main" val="377530899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3350"/>
            <a:ext cx="7886700" cy="994172"/>
          </a:xfrm>
        </p:spPr>
        <p:txBody>
          <a:bodyPr/>
          <a:lstStyle/>
          <a:p>
            <a:pPr algn="l"/>
            <a:r>
              <a:rPr lang="en-US" sz="2700" dirty="0" smtClean="0">
                <a:solidFill>
                  <a:srgbClr val="777777"/>
                </a:solidFill>
              </a:rPr>
              <a:t>Pilots 2017</a:t>
            </a:r>
            <a:endParaRPr lang="en-US" sz="2700" dirty="0">
              <a:solidFill>
                <a:srgbClr val="777777"/>
              </a:solidFill>
            </a:endParaRPr>
          </a:p>
        </p:txBody>
      </p:sp>
      <p:sp>
        <p:nvSpPr>
          <p:cNvPr id="3" name="Content Placeholder 2"/>
          <p:cNvSpPr>
            <a:spLocks noGrp="1"/>
          </p:cNvSpPr>
          <p:nvPr>
            <p:ph idx="1"/>
          </p:nvPr>
        </p:nvSpPr>
        <p:spPr>
          <a:xfrm>
            <a:off x="628650" y="1123950"/>
            <a:ext cx="3105150" cy="3521677"/>
          </a:xfrm>
        </p:spPr>
        <p:txBody>
          <a:bodyPr>
            <a:normAutofit fontScale="92500"/>
          </a:bodyPr>
          <a:lstStyle/>
          <a:p>
            <a:r>
              <a:rPr lang="en-US" sz="1500" b="1" dirty="0" smtClean="0">
                <a:solidFill>
                  <a:schemeClr val="accent5">
                    <a:lumMod val="75000"/>
                  </a:schemeClr>
                </a:solidFill>
              </a:rPr>
              <a:t>Demand Response C&amp;I : </a:t>
            </a:r>
            <a:r>
              <a:rPr lang="en-US" dirty="0">
                <a:solidFill>
                  <a:schemeClr val="accent5">
                    <a:lumMod val="75000"/>
                  </a:schemeClr>
                </a:solidFill>
              </a:rPr>
              <a:t>The Connected Solutions Program for C&amp;I Customers has exceed its goal of 5MW and signed up </a:t>
            </a:r>
            <a:r>
              <a:rPr lang="en-US" sz="1800" b="1" dirty="0">
                <a:solidFill>
                  <a:schemeClr val="accent4"/>
                </a:solidFill>
              </a:rPr>
              <a:t>6.7MW</a:t>
            </a:r>
            <a:r>
              <a:rPr lang="en-US" dirty="0">
                <a:solidFill>
                  <a:schemeClr val="accent5">
                    <a:lumMod val="75000"/>
                  </a:schemeClr>
                </a:solidFill>
              </a:rPr>
              <a:t> of demand response from  </a:t>
            </a:r>
            <a:r>
              <a:rPr lang="en-US" dirty="0" smtClean="0">
                <a:solidFill>
                  <a:schemeClr val="accent5">
                    <a:lumMod val="75000"/>
                  </a:schemeClr>
                </a:solidFill>
              </a:rPr>
              <a:t>    </a:t>
            </a:r>
            <a:r>
              <a:rPr lang="en-US" sz="1800" b="1" dirty="0" smtClean="0">
                <a:solidFill>
                  <a:schemeClr val="accent4"/>
                </a:solidFill>
              </a:rPr>
              <a:t>27</a:t>
            </a:r>
            <a:r>
              <a:rPr lang="en-US" sz="1800" dirty="0" smtClean="0">
                <a:solidFill>
                  <a:schemeClr val="accent4"/>
                </a:solidFill>
              </a:rPr>
              <a:t> </a:t>
            </a:r>
            <a:r>
              <a:rPr lang="en-US" sz="1800" dirty="0">
                <a:solidFill>
                  <a:schemeClr val="accent4"/>
                </a:solidFill>
              </a:rPr>
              <a:t>participating customers</a:t>
            </a:r>
            <a:r>
              <a:rPr lang="en-US" sz="2000" dirty="0">
                <a:solidFill>
                  <a:schemeClr val="accent5">
                    <a:lumMod val="75000"/>
                  </a:schemeClr>
                </a:solidFill>
              </a:rPr>
              <a:t> </a:t>
            </a:r>
            <a:r>
              <a:rPr lang="en-US" dirty="0">
                <a:solidFill>
                  <a:schemeClr val="accent5">
                    <a:lumMod val="75000"/>
                  </a:schemeClr>
                </a:solidFill>
              </a:rPr>
              <a:t>with two demand response events being called this summer</a:t>
            </a:r>
            <a:r>
              <a:rPr lang="en-US" dirty="0" smtClean="0">
                <a:solidFill>
                  <a:schemeClr val="accent5">
                    <a:lumMod val="75000"/>
                  </a:schemeClr>
                </a:solidFill>
              </a:rPr>
              <a:t>. </a:t>
            </a:r>
            <a:endParaRPr lang="en-US" dirty="0">
              <a:solidFill>
                <a:schemeClr val="accent5">
                  <a:lumMod val="75000"/>
                </a:schemeClr>
              </a:solidFill>
            </a:endParaRPr>
          </a:p>
          <a:p>
            <a:endParaRPr lang="en-US" sz="1500" dirty="0">
              <a:solidFill>
                <a:schemeClr val="accent5">
                  <a:lumMod val="75000"/>
                </a:schemeClr>
              </a:solidFill>
            </a:endParaRPr>
          </a:p>
          <a:p>
            <a:r>
              <a:rPr lang="en-US" sz="1600" b="1" dirty="0" smtClean="0">
                <a:solidFill>
                  <a:schemeClr val="accent5">
                    <a:lumMod val="75000"/>
                  </a:schemeClr>
                </a:solidFill>
              </a:rPr>
              <a:t>Demand Response Residential: </a:t>
            </a:r>
            <a:r>
              <a:rPr lang="en-US" sz="1600" dirty="0" smtClean="0">
                <a:solidFill>
                  <a:schemeClr val="accent5">
                    <a:lumMod val="75000"/>
                  </a:schemeClr>
                </a:solidFill>
              </a:rPr>
              <a:t>Over </a:t>
            </a:r>
            <a:r>
              <a:rPr lang="en-US" sz="2000" b="1" dirty="0">
                <a:solidFill>
                  <a:schemeClr val="accent4"/>
                </a:solidFill>
              </a:rPr>
              <a:t>1,200</a:t>
            </a:r>
            <a:r>
              <a:rPr lang="en-US" sz="2000" dirty="0">
                <a:solidFill>
                  <a:schemeClr val="accent4"/>
                </a:solidFill>
              </a:rPr>
              <a:t> residential customers </a:t>
            </a:r>
            <a:r>
              <a:rPr lang="en-US" sz="1600" dirty="0">
                <a:solidFill>
                  <a:schemeClr val="accent5">
                    <a:lumMod val="75000"/>
                  </a:schemeClr>
                </a:solidFill>
              </a:rPr>
              <a:t>now have new thermostats and are participating in the Connected Solutions program with nine demand response events being called this summer</a:t>
            </a:r>
            <a:r>
              <a:rPr lang="en-US" sz="1500" dirty="0" smtClean="0">
                <a:solidFill>
                  <a:schemeClr val="accent5">
                    <a:lumMod val="75000"/>
                  </a:schemeClr>
                </a:solidFill>
              </a:rPr>
              <a:t>.. </a:t>
            </a:r>
            <a:endParaRPr lang="en-US" sz="1500" dirty="0">
              <a:solidFill>
                <a:schemeClr val="accent5">
                  <a:lumMod val="75000"/>
                </a:schemeClr>
              </a:solidFill>
            </a:endParaRPr>
          </a:p>
          <a:p>
            <a:endParaRPr lang="en-US" sz="1500" dirty="0">
              <a:solidFill>
                <a:schemeClr val="accent5">
                  <a:lumMod val="75000"/>
                </a:schemeClr>
              </a:solidFill>
            </a:endParaRPr>
          </a:p>
          <a:p>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12</a:t>
            </a:fld>
            <a:endParaRPr lang="en-US" dirty="0">
              <a:solidFill>
                <a:srgbClr val="FEFFFF"/>
              </a:solidFill>
            </a:endParaRPr>
          </a:p>
        </p:txBody>
      </p:sp>
      <p:pic>
        <p:nvPicPr>
          <p:cNvPr id="5" name="Picture 21" descr="long_powerstrips.gif"/>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4645627"/>
            <a:ext cx="6987397" cy="327025"/>
          </a:xfrm>
          <a:prstGeom prst="rect">
            <a:avLst/>
          </a:prstGeom>
          <a:noFill/>
          <a:ln w="9525">
            <a:noFill/>
            <a:miter lim="800000"/>
            <a:headEnd/>
            <a:tailEnd/>
          </a:ln>
        </p:spPr>
      </p:pic>
      <p:pic>
        <p:nvPicPr>
          <p:cNvPr id="8" name="Picture 7" descr="C:\Users\ricjoh\Desktop\RI Map.png"/>
          <p:cNvPicPr/>
          <p:nvPr/>
        </p:nvPicPr>
        <p:blipFill>
          <a:blip r:embed="rId3">
            <a:extLst>
              <a:ext uri="{28A0092B-C50C-407E-A947-70E740481C1C}">
                <a14:useLocalDpi xmlns:a14="http://schemas.microsoft.com/office/drawing/2010/main" val="0"/>
              </a:ext>
            </a:extLst>
          </a:blip>
          <a:srcRect/>
          <a:stretch>
            <a:fillRect/>
          </a:stretch>
        </p:blipFill>
        <p:spPr bwMode="auto">
          <a:xfrm>
            <a:off x="3867785" y="438150"/>
            <a:ext cx="5276215" cy="4017645"/>
          </a:xfrm>
          <a:prstGeom prst="rect">
            <a:avLst/>
          </a:prstGeom>
          <a:noFill/>
          <a:ln>
            <a:noFill/>
          </a:ln>
        </p:spPr>
      </p:pic>
      <p:sp>
        <p:nvSpPr>
          <p:cNvPr id="6" name="Rectangle 5"/>
          <p:cNvSpPr/>
          <p:nvPr/>
        </p:nvSpPr>
        <p:spPr>
          <a:xfrm>
            <a:off x="3810000" y="4289056"/>
            <a:ext cx="4572000" cy="276999"/>
          </a:xfrm>
          <a:prstGeom prst="rect">
            <a:avLst/>
          </a:prstGeom>
        </p:spPr>
        <p:txBody>
          <a:bodyPr>
            <a:spAutoFit/>
          </a:bodyPr>
          <a:lstStyle/>
          <a:p>
            <a:r>
              <a:rPr lang="en-US" sz="1200" dirty="0" smtClean="0"/>
              <a:t>Connected </a:t>
            </a:r>
            <a:r>
              <a:rPr lang="en-US" sz="1200" dirty="0"/>
              <a:t>Solutions </a:t>
            </a:r>
            <a:r>
              <a:rPr lang="en-US" sz="1200" dirty="0" smtClean="0"/>
              <a:t>Residential customers in RI</a:t>
            </a:r>
            <a:endParaRPr lang="en-US" sz="1200" dirty="0"/>
          </a:p>
        </p:txBody>
      </p:sp>
    </p:spTree>
    <p:extLst>
      <p:ext uri="{BB962C8B-B14F-4D97-AF65-F5344CB8AC3E}">
        <p14:creationId xmlns:p14="http://schemas.microsoft.com/office/powerpoint/2010/main" val="21795740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21" descr="long_powerstrips.gif"/>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4605545"/>
            <a:ext cx="6934200" cy="43603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2</a:t>
            </a:fld>
            <a:endParaRPr lang="en-US" dirty="0">
              <a:solidFill>
                <a:srgbClr val="FEFFFF"/>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781289"/>
            <a:ext cx="7696200" cy="285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2" y="3714765"/>
            <a:ext cx="3933825" cy="878681"/>
          </a:xfrm>
          <a:prstGeom prst="rect">
            <a:avLst/>
          </a:prstGeom>
          <a:solidFill>
            <a:schemeClr val="bg2"/>
          </a:solidFill>
          <a:ln>
            <a:noFill/>
          </a:ln>
          <a:effectLst/>
          <a:extLst/>
        </p:spPr>
      </p:pic>
      <p:sp>
        <p:nvSpPr>
          <p:cNvPr id="7" name="Title 1"/>
          <p:cNvSpPr>
            <a:spLocks noGrp="1"/>
          </p:cNvSpPr>
          <p:nvPr>
            <p:ph type="title"/>
          </p:nvPr>
        </p:nvSpPr>
        <p:spPr>
          <a:xfrm>
            <a:off x="638979" y="1"/>
            <a:ext cx="7886700" cy="994172"/>
          </a:xfrm>
        </p:spPr>
        <p:txBody>
          <a:bodyPr/>
          <a:lstStyle/>
          <a:p>
            <a:r>
              <a:rPr lang="en-US" altLang="en-US" sz="3200" dirty="0">
                <a:solidFill>
                  <a:schemeClr val="accent5">
                    <a:lumMod val="75000"/>
                  </a:schemeClr>
                </a:solidFill>
              </a:rPr>
              <a:t>Q3 2017 Electric Sector Results</a:t>
            </a:r>
            <a:endParaRPr lang="en-US" sz="3200" dirty="0">
              <a:solidFill>
                <a:schemeClr val="accent5">
                  <a:lumMod val="75000"/>
                </a:schemeClr>
              </a:solidFill>
            </a:endParaRPr>
          </a:p>
        </p:txBody>
      </p:sp>
    </p:spTree>
    <p:extLst>
      <p:ext uri="{BB962C8B-B14F-4D97-AF65-F5344CB8AC3E}">
        <p14:creationId xmlns:p14="http://schemas.microsoft.com/office/powerpoint/2010/main" val="4169828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21" descr="long_powerstrips.gif"/>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 y="4605545"/>
            <a:ext cx="6934200" cy="43603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3</a:t>
            </a:fld>
            <a:endParaRPr lang="en-US" dirty="0">
              <a:solidFill>
                <a:srgbClr val="FEFFFF"/>
              </a:solidFill>
            </a:endParaRPr>
          </a:p>
        </p:txBody>
      </p:sp>
      <p:sp>
        <p:nvSpPr>
          <p:cNvPr id="7" name="Title 1"/>
          <p:cNvSpPr>
            <a:spLocks noGrp="1"/>
          </p:cNvSpPr>
          <p:nvPr>
            <p:ph type="title"/>
          </p:nvPr>
        </p:nvSpPr>
        <p:spPr>
          <a:xfrm>
            <a:off x="638979" y="1"/>
            <a:ext cx="7886700" cy="994172"/>
          </a:xfrm>
        </p:spPr>
        <p:txBody>
          <a:bodyPr/>
          <a:lstStyle/>
          <a:p>
            <a:r>
              <a:rPr lang="en-US" altLang="en-US" sz="3200" dirty="0">
                <a:solidFill>
                  <a:schemeClr val="accent5">
                    <a:lumMod val="75000"/>
                  </a:schemeClr>
                </a:solidFill>
              </a:rPr>
              <a:t>Q3 2017 Gas Sector Results</a:t>
            </a:r>
            <a:endParaRPr lang="en-US" sz="3200" dirty="0">
              <a:solidFill>
                <a:schemeClr val="accent5">
                  <a:lumMod val="7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76" y="742950"/>
            <a:ext cx="767164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474" y="3543301"/>
            <a:ext cx="4868333" cy="108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10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Residential Highlights</a:t>
            </a:r>
          </a:p>
        </p:txBody>
      </p:sp>
      <p:sp>
        <p:nvSpPr>
          <p:cNvPr id="3" name="Content Placeholder 2"/>
          <p:cNvSpPr>
            <a:spLocks noGrp="1"/>
          </p:cNvSpPr>
          <p:nvPr>
            <p:ph idx="1"/>
          </p:nvPr>
        </p:nvSpPr>
        <p:spPr>
          <a:xfrm>
            <a:off x="612743" y="1581150"/>
            <a:ext cx="7886700" cy="3048000"/>
          </a:xfrm>
        </p:spPr>
        <p:txBody>
          <a:bodyPr>
            <a:normAutofit/>
          </a:bodyPr>
          <a:lstStyle/>
          <a:p>
            <a:pPr algn="ctr"/>
            <a:r>
              <a:rPr lang="en-US" sz="2400" dirty="0"/>
              <a:t>Building on today’s success </a:t>
            </a:r>
            <a:br>
              <a:rPr lang="en-US" sz="2400" dirty="0"/>
            </a:br>
            <a:r>
              <a:rPr lang="en-US" sz="2400" dirty="0"/>
              <a:t>while preparing for tomorrow   </a:t>
            </a:r>
          </a:p>
          <a:p>
            <a:pPr algn="ctr"/>
            <a:r>
              <a:rPr lang="en-US" sz="2100" dirty="0">
                <a:solidFill>
                  <a:srgbClr val="00FF99"/>
                </a:solidFill>
              </a:rPr>
              <a:t>in</a:t>
            </a:r>
          </a:p>
          <a:p>
            <a:pPr algn="ctr"/>
            <a:r>
              <a:rPr lang="en-US" sz="2100" dirty="0">
                <a:solidFill>
                  <a:srgbClr val="00FF99"/>
                </a:solidFill>
              </a:rPr>
              <a:t>Q3 2017 </a:t>
            </a:r>
          </a:p>
          <a:p>
            <a:pPr lvl="1"/>
            <a:endParaRPr lang="en-US" sz="1500" dirty="0">
              <a:latin typeface="+mn-lt"/>
            </a:endParaRPr>
          </a:p>
          <a:p>
            <a:pPr lvl="1"/>
            <a:r>
              <a:rPr lang="en-US" sz="1500" dirty="0">
                <a:latin typeface="+mn-lt"/>
              </a:rPr>
              <a:t>	</a:t>
            </a:r>
          </a:p>
        </p:txBody>
      </p:sp>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4</a:t>
            </a:fld>
            <a:endParaRPr lang="en-US" dirty="0">
              <a:solidFill>
                <a:srgbClr val="FEFFFF"/>
              </a:solidFill>
            </a:endParaRPr>
          </a:p>
        </p:txBody>
      </p:sp>
      <p:cxnSp>
        <p:nvCxnSpPr>
          <p:cNvPr id="17" name="Straight Connector 16"/>
          <p:cNvCxnSpPr/>
          <p:nvPr/>
        </p:nvCxnSpPr>
        <p:spPr>
          <a:xfrm>
            <a:off x="2760295" y="2343150"/>
            <a:ext cx="35915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34414" y="3086100"/>
            <a:ext cx="35915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0200" y="3181351"/>
            <a:ext cx="5562600" cy="1077218"/>
          </a:xfrm>
          <a:prstGeom prst="rect">
            <a:avLst/>
          </a:prstGeom>
          <a:noFill/>
        </p:spPr>
        <p:txBody>
          <a:bodyPr wrap="square" lIns="91430" tIns="45715" rIns="91430" bIns="45715" rtlCol="0">
            <a:spAutoFit/>
          </a:bodyPr>
          <a:lstStyle/>
          <a:p>
            <a:pPr marL="457142" lvl="1" algn="ctr" defTabSz="914288"/>
            <a:r>
              <a:rPr lang="en-US" sz="1600" dirty="0">
                <a:solidFill>
                  <a:srgbClr val="FEFFFF"/>
                </a:solidFill>
              </a:rPr>
              <a:t>Residential New </a:t>
            </a:r>
            <a:r>
              <a:rPr lang="en-US" sz="1600" dirty="0" smtClean="0">
                <a:solidFill>
                  <a:srgbClr val="FEFFFF"/>
                </a:solidFill>
              </a:rPr>
              <a:t>Construction</a:t>
            </a:r>
            <a:endParaRPr lang="en-US" sz="1600" dirty="0">
              <a:solidFill>
                <a:srgbClr val="FEFFFF"/>
              </a:solidFill>
            </a:endParaRPr>
          </a:p>
          <a:p>
            <a:pPr marL="457142" lvl="1" algn="ctr" defTabSz="914288"/>
            <a:r>
              <a:rPr lang="en-US" sz="1600" dirty="0">
                <a:solidFill>
                  <a:srgbClr val="FEFFFF"/>
                </a:solidFill>
              </a:rPr>
              <a:t>Income Eligible </a:t>
            </a:r>
            <a:r>
              <a:rPr lang="en-US" sz="1600" dirty="0" smtClean="0">
                <a:solidFill>
                  <a:srgbClr val="FEFFFF"/>
                </a:solidFill>
              </a:rPr>
              <a:t>Multifamily Gas </a:t>
            </a:r>
            <a:r>
              <a:rPr lang="en-US" sz="1600" dirty="0">
                <a:solidFill>
                  <a:srgbClr val="FEFFFF"/>
                </a:solidFill>
              </a:rPr>
              <a:t>Benefits</a:t>
            </a:r>
          </a:p>
          <a:p>
            <a:pPr marL="457142" lvl="1" algn="ctr" defTabSz="914288"/>
            <a:r>
              <a:rPr lang="en-US" sz="1600" dirty="0">
                <a:solidFill>
                  <a:srgbClr val="FEFFFF"/>
                </a:solidFill>
              </a:rPr>
              <a:t>Lighting Sector Transformation</a:t>
            </a:r>
          </a:p>
          <a:p>
            <a:pPr marL="457142" lvl="1" algn="ctr" defTabSz="914288"/>
            <a:r>
              <a:rPr lang="en-US" sz="1600" dirty="0">
                <a:solidFill>
                  <a:srgbClr val="FEFFFF"/>
                </a:solidFill>
              </a:rPr>
              <a:t>HVAC Upstream Products</a:t>
            </a:r>
          </a:p>
        </p:txBody>
      </p:sp>
    </p:spTree>
    <p:extLst>
      <p:ext uri="{BB962C8B-B14F-4D97-AF65-F5344CB8AC3E}">
        <p14:creationId xmlns:p14="http://schemas.microsoft.com/office/powerpoint/2010/main" val="16240773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5</a:t>
            </a:fld>
            <a:endParaRPr lang="en-US" dirty="0">
              <a:solidFill>
                <a:srgbClr val="FEFFFF"/>
              </a:solidFill>
            </a:endParaRPr>
          </a:p>
        </p:txBody>
      </p:sp>
      <p:sp>
        <p:nvSpPr>
          <p:cNvPr id="7" name="TextBox 6"/>
          <p:cNvSpPr txBox="1"/>
          <p:nvPr/>
        </p:nvSpPr>
        <p:spPr>
          <a:xfrm>
            <a:off x="828491" y="1200150"/>
            <a:ext cx="5496113" cy="438580"/>
          </a:xfrm>
          <a:prstGeom prst="rect">
            <a:avLst/>
          </a:prstGeom>
          <a:noFill/>
        </p:spPr>
        <p:txBody>
          <a:bodyPr wrap="square" lIns="68571" tIns="34289" rIns="68571" bIns="34289" rtlCol="0">
            <a:spAutoFit/>
          </a:bodyPr>
          <a:lstStyle/>
          <a:p>
            <a:pPr defTabSz="685698"/>
            <a:r>
              <a:rPr lang="en-US" sz="2400" b="1" dirty="0">
                <a:solidFill>
                  <a:srgbClr val="90DFAA"/>
                </a:solidFill>
                <a:effectLst>
                  <a:outerShdw blurRad="50800" dist="38100" dir="2700000" algn="tl" rotWithShape="0">
                    <a:prstClr val="black">
                      <a:alpha val="40000"/>
                    </a:prstClr>
                  </a:outerShdw>
                </a:effectLst>
                <a:latin typeface="Franklin Gothic Medium" charset="0"/>
                <a:ea typeface="Franklin Gothic Medium" charset="0"/>
                <a:cs typeface="Franklin Gothic Medium" charset="0"/>
              </a:rPr>
              <a:t>GREENRIDGE HOUSING DEVELOPMENTS</a:t>
            </a:r>
            <a:endParaRPr lang="en-US" sz="2400" b="1" dirty="0">
              <a:solidFill>
                <a:srgbClr val="FEFFFF"/>
              </a:solidFill>
              <a:effectLst>
                <a:outerShdw blurRad="50800" dist="38100" dir="2700000" algn="tl" rotWithShape="0">
                  <a:prstClr val="black">
                    <a:alpha val="40000"/>
                  </a:prstClr>
                </a:outerShdw>
              </a:effectLst>
              <a:latin typeface="Franklin Gothic Medium" charset="0"/>
              <a:ea typeface="Franklin Gothic Medium" charset="0"/>
              <a:cs typeface="Franklin Gothic Medium" charset="0"/>
            </a:endParaRPr>
          </a:p>
        </p:txBody>
      </p:sp>
      <p:sp>
        <p:nvSpPr>
          <p:cNvPr id="8" name="Rectangle 7"/>
          <p:cNvSpPr/>
          <p:nvPr/>
        </p:nvSpPr>
        <p:spPr>
          <a:xfrm>
            <a:off x="592234" y="1753522"/>
            <a:ext cx="4683035" cy="2039018"/>
          </a:xfrm>
          <a:prstGeom prst="rect">
            <a:avLst/>
          </a:prstGeom>
        </p:spPr>
        <p:txBody>
          <a:bodyPr wrap="square" lIns="68571" tIns="34289" rIns="68571" bIns="34289">
            <a:spAutoFit/>
          </a:bodyPr>
          <a:lstStyle/>
          <a:p>
            <a:pPr marL="214283" indent="-214283" defTabSz="685698">
              <a:buFont typeface="Wingdings" panose="05000000000000000000" pitchFamily="2" charset="2"/>
              <a:buChar char="§"/>
            </a:pPr>
            <a:r>
              <a:rPr lang="en-US" sz="1600" dirty="0">
                <a:solidFill>
                  <a:srgbClr val="FFFFFF"/>
                </a:solidFill>
              </a:rPr>
              <a:t>This project includes 75 townhouse apartments in Greenridge Commons and 21 apartments in mixed use buildings in Greenridge’s downtown. </a:t>
            </a:r>
          </a:p>
          <a:p>
            <a:pPr marL="214283" indent="-214283" defTabSz="685698">
              <a:buFont typeface="Wingdings" panose="05000000000000000000" pitchFamily="2" charset="2"/>
              <a:buChar char="§"/>
            </a:pPr>
            <a:r>
              <a:rPr lang="en-US" sz="1600" dirty="0">
                <a:solidFill>
                  <a:srgbClr val="FFFFFF"/>
                </a:solidFill>
              </a:rPr>
              <a:t>The development project is expected to generate about 125 construction jobs over the three-year building process, and will help Burrillville reach its goal of ensuring that 10% of its housing stock is affordable.</a:t>
            </a:r>
          </a:p>
        </p:txBody>
      </p:sp>
      <p:sp>
        <p:nvSpPr>
          <p:cNvPr id="10" name="Rectangle 9"/>
          <p:cNvSpPr/>
          <p:nvPr/>
        </p:nvSpPr>
        <p:spPr>
          <a:xfrm>
            <a:off x="585456" y="382213"/>
            <a:ext cx="4689808" cy="300080"/>
          </a:xfrm>
          <a:prstGeom prst="rect">
            <a:avLst/>
          </a:prstGeom>
        </p:spPr>
        <p:txBody>
          <a:bodyPr wrap="none" lIns="68571" tIns="34289" rIns="68571" bIns="34289">
            <a:spAutoFit/>
          </a:bodyPr>
          <a:lstStyle/>
          <a:p>
            <a:pPr defTabSz="685698"/>
            <a:r>
              <a:rPr lang="en-US" sz="1500" spc="225" dirty="0">
                <a:solidFill>
                  <a:srgbClr val="FEFFFF"/>
                </a:solidFill>
                <a:latin typeface="Franklin Gothic Medium" charset="0"/>
                <a:ea typeface="Franklin Gothic Medium" charset="0"/>
                <a:cs typeface="Franklin Gothic Medium" charset="0"/>
              </a:rPr>
              <a:t>HIGHLIGHTS OF THE RESIDENTIAL SECTOR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5" y="1753520"/>
            <a:ext cx="279241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57418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6</a:t>
            </a:fld>
            <a:endParaRPr lang="en-US" dirty="0">
              <a:solidFill>
                <a:srgbClr val="FEFFFF"/>
              </a:solidFill>
            </a:endParaRPr>
          </a:p>
        </p:txBody>
      </p:sp>
      <p:sp>
        <p:nvSpPr>
          <p:cNvPr id="7" name="TextBox 6"/>
          <p:cNvSpPr txBox="1"/>
          <p:nvPr/>
        </p:nvSpPr>
        <p:spPr>
          <a:xfrm>
            <a:off x="853886" y="1173153"/>
            <a:ext cx="6232713" cy="438580"/>
          </a:xfrm>
          <a:prstGeom prst="rect">
            <a:avLst/>
          </a:prstGeom>
          <a:noFill/>
        </p:spPr>
        <p:txBody>
          <a:bodyPr wrap="square" lIns="68571" tIns="34289" rIns="68571" bIns="34289" rtlCol="0">
            <a:spAutoFit/>
          </a:bodyPr>
          <a:lstStyle/>
          <a:p>
            <a:pPr defTabSz="685698"/>
            <a:r>
              <a:rPr lang="en-US" sz="2400" b="1" dirty="0">
                <a:solidFill>
                  <a:srgbClr val="90DFAA"/>
                </a:solidFill>
                <a:effectLst>
                  <a:outerShdw blurRad="50800" dist="38100" dir="2700000" algn="tl" rotWithShape="0">
                    <a:prstClr val="black">
                      <a:alpha val="40000"/>
                    </a:prstClr>
                  </a:outerShdw>
                </a:effectLst>
                <a:latin typeface="Franklin Gothic Medium" charset="0"/>
                <a:ea typeface="Franklin Gothic Medium" charset="0"/>
                <a:cs typeface="Franklin Gothic Medium" charset="0"/>
              </a:rPr>
              <a:t>INCOME ELIGIBLE BENEFITS</a:t>
            </a:r>
            <a:endParaRPr lang="en-US" sz="2400" b="1" dirty="0">
              <a:solidFill>
                <a:srgbClr val="FEFFFF"/>
              </a:solidFill>
              <a:effectLst>
                <a:outerShdw blurRad="50800" dist="38100" dir="2700000" algn="tl" rotWithShape="0">
                  <a:prstClr val="black">
                    <a:alpha val="40000"/>
                  </a:prstClr>
                </a:outerShdw>
              </a:effectLst>
              <a:latin typeface="Franklin Gothic Medium" charset="0"/>
              <a:ea typeface="Franklin Gothic Medium" charset="0"/>
              <a:cs typeface="Franklin Gothic Medium" charset="0"/>
            </a:endParaRPr>
          </a:p>
        </p:txBody>
      </p:sp>
      <p:sp>
        <p:nvSpPr>
          <p:cNvPr id="10" name="Rectangle 9"/>
          <p:cNvSpPr/>
          <p:nvPr/>
        </p:nvSpPr>
        <p:spPr>
          <a:xfrm>
            <a:off x="585456" y="382213"/>
            <a:ext cx="4689808" cy="300080"/>
          </a:xfrm>
          <a:prstGeom prst="rect">
            <a:avLst/>
          </a:prstGeom>
        </p:spPr>
        <p:txBody>
          <a:bodyPr wrap="none" lIns="68571" tIns="34289" rIns="68571" bIns="34289">
            <a:spAutoFit/>
          </a:bodyPr>
          <a:lstStyle/>
          <a:p>
            <a:pPr defTabSz="685698"/>
            <a:r>
              <a:rPr lang="en-US" sz="1500" spc="225" dirty="0">
                <a:solidFill>
                  <a:srgbClr val="FEFFFF"/>
                </a:solidFill>
                <a:latin typeface="Franklin Gothic Medium" charset="0"/>
                <a:ea typeface="Franklin Gothic Medium" charset="0"/>
                <a:cs typeface="Franklin Gothic Medium" charset="0"/>
              </a:rPr>
              <a:t>HIGHLIGHTS OF THE RESIDENTIAL SECTOR</a:t>
            </a:r>
          </a:p>
        </p:txBody>
      </p:sp>
      <p:sp>
        <p:nvSpPr>
          <p:cNvPr id="11" name="Rectangle 10"/>
          <p:cNvSpPr/>
          <p:nvPr/>
        </p:nvSpPr>
        <p:spPr>
          <a:xfrm>
            <a:off x="592234" y="1753520"/>
            <a:ext cx="4055971" cy="1546575"/>
          </a:xfrm>
          <a:prstGeom prst="rect">
            <a:avLst/>
          </a:prstGeom>
        </p:spPr>
        <p:txBody>
          <a:bodyPr wrap="square" lIns="68571" tIns="34289" rIns="68571" bIns="34289">
            <a:spAutoFit/>
          </a:bodyPr>
          <a:lstStyle/>
          <a:p>
            <a:pPr marL="214283" indent="-214283" defTabSz="685698">
              <a:buFont typeface="Wingdings" panose="05000000000000000000" pitchFamily="2" charset="2"/>
              <a:buChar char="§"/>
            </a:pPr>
            <a:r>
              <a:rPr lang="en-US" sz="1600" dirty="0">
                <a:solidFill>
                  <a:srgbClr val="FFFFFF"/>
                </a:solidFill>
              </a:rPr>
              <a:t>Through the 3</a:t>
            </a:r>
            <a:r>
              <a:rPr lang="en-US" sz="1600" baseline="30000" dirty="0">
                <a:solidFill>
                  <a:srgbClr val="FFFFFF"/>
                </a:solidFill>
              </a:rPr>
              <a:t>rd</a:t>
            </a:r>
            <a:r>
              <a:rPr lang="en-US" sz="1600" dirty="0">
                <a:solidFill>
                  <a:srgbClr val="FFFFFF"/>
                </a:solidFill>
              </a:rPr>
              <a:t> quarter the Income Eligible Multifamily gas program had installed over 50 boilers in multifamily buildings across Rhode Island helping hundreds of low income customers reduce their heating bills into the future.</a:t>
            </a:r>
          </a:p>
        </p:txBody>
      </p:sp>
      <p:pic>
        <p:nvPicPr>
          <p:cNvPr id="4098" name="Picture 2" descr="C:\Users\ricjoh\Documents\My Received Files\Vets Memor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693" y="1504950"/>
            <a:ext cx="3409826"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142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7</a:t>
            </a:fld>
            <a:endParaRPr lang="en-US" dirty="0">
              <a:solidFill>
                <a:srgbClr val="FEFFFF"/>
              </a:solidFill>
            </a:endParaRPr>
          </a:p>
        </p:txBody>
      </p:sp>
      <p:sp>
        <p:nvSpPr>
          <p:cNvPr id="7" name="TextBox 6"/>
          <p:cNvSpPr txBox="1"/>
          <p:nvPr/>
        </p:nvSpPr>
        <p:spPr>
          <a:xfrm>
            <a:off x="853886" y="1173153"/>
            <a:ext cx="6232713" cy="438580"/>
          </a:xfrm>
          <a:prstGeom prst="rect">
            <a:avLst/>
          </a:prstGeom>
          <a:noFill/>
        </p:spPr>
        <p:txBody>
          <a:bodyPr wrap="square" lIns="68571" tIns="34289" rIns="68571" bIns="34289" rtlCol="0">
            <a:spAutoFit/>
          </a:bodyPr>
          <a:lstStyle/>
          <a:p>
            <a:pPr defTabSz="685698"/>
            <a:r>
              <a:rPr lang="en-US" sz="2400" b="1" dirty="0">
                <a:solidFill>
                  <a:srgbClr val="90DFAA"/>
                </a:solidFill>
                <a:effectLst>
                  <a:outerShdw blurRad="50800" dist="38100" dir="2700000" algn="tl" rotWithShape="0">
                    <a:prstClr val="black">
                      <a:alpha val="40000"/>
                    </a:prstClr>
                  </a:outerShdw>
                </a:effectLst>
                <a:latin typeface="Franklin Gothic Medium" charset="0"/>
                <a:ea typeface="Franklin Gothic Medium" charset="0"/>
                <a:cs typeface="Franklin Gothic Medium" charset="0"/>
              </a:rPr>
              <a:t>LIGHTING SECTOR TRANSFORMATION </a:t>
            </a:r>
            <a:endParaRPr lang="en-US" sz="2400" b="1" dirty="0">
              <a:solidFill>
                <a:srgbClr val="FEFFFF"/>
              </a:solidFill>
              <a:effectLst>
                <a:outerShdw blurRad="50800" dist="38100" dir="2700000" algn="tl" rotWithShape="0">
                  <a:prstClr val="black">
                    <a:alpha val="40000"/>
                  </a:prstClr>
                </a:outerShdw>
              </a:effectLst>
              <a:latin typeface="Franklin Gothic Medium" charset="0"/>
              <a:ea typeface="Franklin Gothic Medium" charset="0"/>
              <a:cs typeface="Franklin Gothic Medium" charset="0"/>
            </a:endParaRPr>
          </a:p>
        </p:txBody>
      </p:sp>
      <p:sp>
        <p:nvSpPr>
          <p:cNvPr id="8" name="Rectangle 7"/>
          <p:cNvSpPr/>
          <p:nvPr/>
        </p:nvSpPr>
        <p:spPr>
          <a:xfrm>
            <a:off x="592234" y="1753520"/>
            <a:ext cx="4055971" cy="1546575"/>
          </a:xfrm>
          <a:prstGeom prst="rect">
            <a:avLst/>
          </a:prstGeom>
        </p:spPr>
        <p:txBody>
          <a:bodyPr wrap="square" lIns="68571" tIns="34289" rIns="68571" bIns="34289">
            <a:spAutoFit/>
          </a:bodyPr>
          <a:lstStyle/>
          <a:p>
            <a:pPr marL="214283" indent="-214283" defTabSz="685698">
              <a:buFont typeface="Wingdings" panose="05000000000000000000" pitchFamily="2" charset="2"/>
              <a:buChar char="§"/>
            </a:pPr>
            <a:r>
              <a:rPr lang="en-US" sz="1600" dirty="0">
                <a:solidFill>
                  <a:srgbClr val="FFFFFF"/>
                </a:solidFill>
              </a:rPr>
              <a:t>ENERGYSTAR® Lighting customers saw the price of bulbs reach the $1/bulb benchmark.</a:t>
            </a:r>
          </a:p>
          <a:p>
            <a:pPr marL="214283" indent="-214283" defTabSz="685698">
              <a:buFont typeface="Wingdings" panose="05000000000000000000" pitchFamily="2" charset="2"/>
              <a:buChar char="§"/>
            </a:pPr>
            <a:r>
              <a:rPr lang="en-US" sz="1600" dirty="0">
                <a:solidFill>
                  <a:srgbClr val="FFFFFF"/>
                </a:solidFill>
              </a:rPr>
              <a:t>Has led to increased sales and the program is expected to exceed its energy savings target.</a:t>
            </a:r>
          </a:p>
        </p:txBody>
      </p:sp>
      <p:sp>
        <p:nvSpPr>
          <p:cNvPr id="10" name="Rectangle 9"/>
          <p:cNvSpPr/>
          <p:nvPr/>
        </p:nvSpPr>
        <p:spPr>
          <a:xfrm>
            <a:off x="585461" y="382213"/>
            <a:ext cx="4906213" cy="300080"/>
          </a:xfrm>
          <a:prstGeom prst="rect">
            <a:avLst/>
          </a:prstGeom>
        </p:spPr>
        <p:txBody>
          <a:bodyPr wrap="none" lIns="68571" tIns="34289" rIns="68571" bIns="34289">
            <a:spAutoFit/>
          </a:bodyPr>
          <a:lstStyle/>
          <a:p>
            <a:pPr defTabSz="685698"/>
            <a:r>
              <a:rPr lang="en-US" sz="1500" spc="225" dirty="0">
                <a:solidFill>
                  <a:srgbClr val="FEFFFF"/>
                </a:solidFill>
                <a:latin typeface="Franklin Gothic Medium" charset="0"/>
                <a:ea typeface="Franklin Gothic Medium" charset="0"/>
                <a:cs typeface="Franklin Gothic Medium" charset="0"/>
              </a:rPr>
              <a:t>HIGHLIGHTS OF THE RESIDENTIAL SECTOR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5" y="1751953"/>
            <a:ext cx="1858963"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4184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E8F4EF-CD42-3049-B4CA-BDE783669403}" type="slidenum">
              <a:rPr lang="en-US" smtClean="0">
                <a:solidFill>
                  <a:srgbClr val="FEFFFF"/>
                </a:solidFill>
              </a:rPr>
              <a:pPr/>
              <a:t>8</a:t>
            </a:fld>
            <a:endParaRPr lang="en-US" dirty="0">
              <a:solidFill>
                <a:srgbClr val="FEFFFF"/>
              </a:solidFill>
            </a:endParaRPr>
          </a:p>
        </p:txBody>
      </p:sp>
      <p:sp>
        <p:nvSpPr>
          <p:cNvPr id="7" name="TextBox 6"/>
          <p:cNvSpPr txBox="1"/>
          <p:nvPr/>
        </p:nvSpPr>
        <p:spPr>
          <a:xfrm>
            <a:off x="853886" y="1173153"/>
            <a:ext cx="6232713" cy="438580"/>
          </a:xfrm>
          <a:prstGeom prst="rect">
            <a:avLst/>
          </a:prstGeom>
          <a:noFill/>
        </p:spPr>
        <p:txBody>
          <a:bodyPr wrap="square" lIns="68571" tIns="34289" rIns="68571" bIns="34289" rtlCol="0">
            <a:spAutoFit/>
          </a:bodyPr>
          <a:lstStyle/>
          <a:p>
            <a:pPr defTabSz="685698"/>
            <a:r>
              <a:rPr lang="en-US" sz="2400" b="1" dirty="0">
                <a:solidFill>
                  <a:srgbClr val="90DFAA"/>
                </a:solidFill>
                <a:effectLst>
                  <a:outerShdw blurRad="50800" dist="38100" dir="2700000" algn="tl" rotWithShape="0">
                    <a:prstClr val="black">
                      <a:alpha val="40000"/>
                    </a:prstClr>
                  </a:outerShdw>
                </a:effectLst>
                <a:latin typeface="Franklin Gothic Medium" charset="0"/>
                <a:ea typeface="Franklin Gothic Medium" charset="0"/>
                <a:cs typeface="Franklin Gothic Medium" charset="0"/>
              </a:rPr>
              <a:t>HVAC UPSTREAM PRODUCT ADDITIONS</a:t>
            </a:r>
            <a:endParaRPr lang="en-US" sz="2400" b="1" dirty="0">
              <a:solidFill>
                <a:srgbClr val="FEFFFF"/>
              </a:solidFill>
              <a:effectLst>
                <a:outerShdw blurRad="50800" dist="38100" dir="2700000" algn="tl" rotWithShape="0">
                  <a:prstClr val="black">
                    <a:alpha val="40000"/>
                  </a:prstClr>
                </a:outerShdw>
              </a:effectLst>
              <a:latin typeface="Franklin Gothic Medium" charset="0"/>
              <a:ea typeface="Franklin Gothic Medium" charset="0"/>
              <a:cs typeface="Franklin Gothic Medium" charset="0"/>
            </a:endParaRPr>
          </a:p>
        </p:txBody>
      </p:sp>
      <p:sp>
        <p:nvSpPr>
          <p:cNvPr id="10" name="Rectangle 9"/>
          <p:cNvSpPr/>
          <p:nvPr/>
        </p:nvSpPr>
        <p:spPr>
          <a:xfrm>
            <a:off x="585456" y="382213"/>
            <a:ext cx="4689808" cy="300080"/>
          </a:xfrm>
          <a:prstGeom prst="rect">
            <a:avLst/>
          </a:prstGeom>
        </p:spPr>
        <p:txBody>
          <a:bodyPr wrap="none" lIns="68571" tIns="34289" rIns="68571" bIns="34289">
            <a:spAutoFit/>
          </a:bodyPr>
          <a:lstStyle/>
          <a:p>
            <a:pPr defTabSz="685698"/>
            <a:r>
              <a:rPr lang="en-US" sz="1500" spc="225" dirty="0">
                <a:solidFill>
                  <a:srgbClr val="FEFFFF"/>
                </a:solidFill>
                <a:latin typeface="Franklin Gothic Medium" charset="0"/>
                <a:ea typeface="Franklin Gothic Medium" charset="0"/>
                <a:cs typeface="Franklin Gothic Medium" charset="0"/>
              </a:rPr>
              <a:t>HIGHLIGHTS OF THE RESIDENTIAL SECTOR</a:t>
            </a:r>
          </a:p>
        </p:txBody>
      </p:sp>
      <p:sp>
        <p:nvSpPr>
          <p:cNvPr id="5" name="Rectangle 4"/>
          <p:cNvSpPr/>
          <p:nvPr/>
        </p:nvSpPr>
        <p:spPr>
          <a:xfrm>
            <a:off x="592234" y="1753520"/>
            <a:ext cx="5427566" cy="1054133"/>
          </a:xfrm>
          <a:prstGeom prst="rect">
            <a:avLst/>
          </a:prstGeom>
        </p:spPr>
        <p:txBody>
          <a:bodyPr wrap="square" lIns="68571" tIns="34289" rIns="68571" bIns="34289">
            <a:spAutoFit/>
          </a:bodyPr>
          <a:lstStyle/>
          <a:p>
            <a:pPr marL="214283" indent="-214283" defTabSz="685698">
              <a:buFont typeface="Wingdings" panose="05000000000000000000" pitchFamily="2" charset="2"/>
              <a:buChar char="§"/>
            </a:pPr>
            <a:r>
              <a:rPr lang="en-US" sz="1600" dirty="0" smtClean="0">
                <a:solidFill>
                  <a:srgbClr val="FFFFFF"/>
                </a:solidFill>
              </a:rPr>
              <a:t>Heat Pump Water Heater Instant Rebate Program - 2018</a:t>
            </a:r>
          </a:p>
          <a:p>
            <a:pPr marL="214283" indent="-214283" defTabSz="685698">
              <a:buFont typeface="Wingdings" panose="05000000000000000000" pitchFamily="2" charset="2"/>
              <a:buChar char="§"/>
            </a:pPr>
            <a:r>
              <a:rPr lang="en-US" sz="1600" dirty="0" smtClean="0">
                <a:solidFill>
                  <a:srgbClr val="FFFFFF"/>
                </a:solidFill>
              </a:rPr>
              <a:t>Initial discussions started with distributors. </a:t>
            </a:r>
          </a:p>
          <a:p>
            <a:pPr marL="214283" indent="-214283" defTabSz="685698">
              <a:buFont typeface="Wingdings" panose="05000000000000000000" pitchFamily="2" charset="2"/>
              <a:buChar char="§"/>
            </a:pPr>
            <a:r>
              <a:rPr lang="en-US" sz="1600" dirty="0" smtClean="0">
                <a:solidFill>
                  <a:srgbClr val="FFFFFF"/>
                </a:solidFill>
              </a:rPr>
              <a:t>Program will require distributors to collect consumer information in </a:t>
            </a:r>
            <a:r>
              <a:rPr lang="en-US" sz="1600" dirty="0">
                <a:solidFill>
                  <a:srgbClr val="FFFFFF"/>
                </a:solidFill>
              </a:rPr>
              <a:t>exchange for the instant </a:t>
            </a:r>
            <a:r>
              <a:rPr lang="en-US" sz="1600" dirty="0" smtClean="0">
                <a:solidFill>
                  <a:srgbClr val="FFFFFF"/>
                </a:solidFill>
              </a:rPr>
              <a:t>rebate.</a:t>
            </a:r>
            <a:endParaRPr lang="en-US" sz="1600"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390" y="1581150"/>
            <a:ext cx="1880210" cy="188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36057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0E9AA"/>
        </a:solidFill>
        <a:effectLst/>
      </p:bgPr>
    </p:bg>
    <p:spTree>
      <p:nvGrpSpPr>
        <p:cNvPr id="1" name=""/>
        <p:cNvGrpSpPr/>
        <p:nvPr/>
      </p:nvGrpSpPr>
      <p:grpSpPr>
        <a:xfrm>
          <a:off x="0" y="0"/>
          <a:ext cx="0" cy="0"/>
          <a:chOff x="0" y="0"/>
          <a:chExt cx="0" cy="0"/>
        </a:xfrm>
      </p:grpSpPr>
      <p:sp>
        <p:nvSpPr>
          <p:cNvPr id="61" name="Rectangle 60"/>
          <p:cNvSpPr/>
          <p:nvPr/>
        </p:nvSpPr>
        <p:spPr>
          <a:xfrm>
            <a:off x="1584488" y="387603"/>
            <a:ext cx="5975025" cy="346249"/>
          </a:xfrm>
          <a:prstGeom prst="rect">
            <a:avLst/>
          </a:prstGeom>
        </p:spPr>
        <p:txBody>
          <a:bodyPr wrap="square" lIns="68561" tIns="34289" rIns="68561" bIns="34289">
            <a:spAutoFit/>
          </a:bodyPr>
          <a:lstStyle/>
          <a:p>
            <a:pPr algn="ctr" defTabSz="685579"/>
            <a:r>
              <a:rPr lang="en-US" kern="0" dirty="0" smtClean="0">
                <a:solidFill>
                  <a:srgbClr val="FEFFFF"/>
                </a:solidFill>
                <a:ea typeface="Franklin Gothic Book" charset="0"/>
                <a:cs typeface="Franklin Gothic Book" charset="0"/>
              </a:rPr>
              <a:t>RI Energy Efficiency</a:t>
            </a:r>
            <a:endParaRPr lang="en-US" kern="0" dirty="0">
              <a:solidFill>
                <a:srgbClr val="FEFFFF"/>
              </a:solidFill>
              <a:ea typeface="Franklin Gothic Book" charset="0"/>
              <a:cs typeface="Franklin Gothic Book" charset="0"/>
            </a:endParaRPr>
          </a:p>
        </p:txBody>
      </p:sp>
      <p:sp>
        <p:nvSpPr>
          <p:cNvPr id="4" name="TextBox 3"/>
          <p:cNvSpPr txBox="1"/>
          <p:nvPr/>
        </p:nvSpPr>
        <p:spPr>
          <a:xfrm>
            <a:off x="2127352" y="890846"/>
            <a:ext cx="4914900" cy="1084913"/>
          </a:xfrm>
          <a:prstGeom prst="rect">
            <a:avLst/>
          </a:prstGeom>
          <a:noFill/>
        </p:spPr>
        <p:txBody>
          <a:bodyPr wrap="square" lIns="68561" tIns="34289" rIns="68561" bIns="34289" rtlCol="0">
            <a:spAutoFit/>
          </a:bodyPr>
          <a:lstStyle/>
          <a:p>
            <a:pPr algn="ctr" defTabSz="685579"/>
            <a:r>
              <a:rPr lang="en-US" sz="6600" spc="450" dirty="0">
                <a:solidFill>
                  <a:srgbClr val="FEFFFF">
                    <a:alpha val="60000"/>
                  </a:srgbClr>
                </a:solidFill>
                <a:effectLst>
                  <a:outerShdw blurRad="50800" dir="2700000" algn="tl" rotWithShape="0">
                    <a:prstClr val="black">
                      <a:alpha val="20000"/>
                    </a:prstClr>
                  </a:outerShdw>
                </a:effectLst>
                <a:latin typeface="Franklin Gothic Medium" charset="0"/>
                <a:ea typeface="Franklin Gothic Medium" charset="0"/>
                <a:cs typeface="Franklin Gothic Medium" charset="0"/>
              </a:rPr>
              <a:t>Q3 2017</a:t>
            </a:r>
          </a:p>
        </p:txBody>
      </p:sp>
      <p:sp>
        <p:nvSpPr>
          <p:cNvPr id="5" name="TextBox 4"/>
          <p:cNvSpPr txBox="1"/>
          <p:nvPr/>
        </p:nvSpPr>
        <p:spPr>
          <a:xfrm>
            <a:off x="2191394" y="2318587"/>
            <a:ext cx="4787073" cy="484748"/>
          </a:xfrm>
          <a:prstGeom prst="rect">
            <a:avLst/>
          </a:prstGeom>
          <a:noFill/>
        </p:spPr>
        <p:txBody>
          <a:bodyPr wrap="square" lIns="68561" tIns="34289" rIns="68561" bIns="34289" rtlCol="0">
            <a:spAutoFit/>
          </a:bodyPr>
          <a:lstStyle/>
          <a:p>
            <a:pPr algn="ctr" defTabSz="685579"/>
            <a:r>
              <a:rPr lang="en-US" sz="2600" b="1" spc="225" dirty="0">
                <a:solidFill>
                  <a:srgbClr val="FEFFFF"/>
                </a:solidFill>
                <a:effectLst>
                  <a:outerShdw blurRad="50800" dir="2700000" algn="tl" rotWithShape="0">
                    <a:prstClr val="black">
                      <a:alpha val="20000"/>
                    </a:prstClr>
                  </a:outerShdw>
                </a:effectLst>
                <a:latin typeface="Franklin Gothic Medium" charset="0"/>
                <a:ea typeface="Franklin Gothic Medium" charset="0"/>
                <a:cs typeface="Franklin Gothic Medium" charset="0"/>
              </a:rPr>
              <a:t>COMMERCIAL HIGHLIGHTS</a:t>
            </a:r>
          </a:p>
        </p:txBody>
      </p:sp>
      <p:cxnSp>
        <p:nvCxnSpPr>
          <p:cNvPr id="12" name="Straight Connector 11"/>
          <p:cNvCxnSpPr/>
          <p:nvPr/>
        </p:nvCxnSpPr>
        <p:spPr>
          <a:xfrm>
            <a:off x="2694904" y="2318585"/>
            <a:ext cx="35915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694904" y="2803334"/>
            <a:ext cx="359159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346" y="3181155"/>
            <a:ext cx="914866" cy="914866"/>
          </a:xfrm>
          <a:prstGeom prst="rect">
            <a:avLst/>
          </a:prstGeom>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937" y="3182679"/>
            <a:ext cx="911843" cy="911843"/>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1299" y="2952755"/>
            <a:ext cx="1220302" cy="1255369"/>
          </a:xfrm>
          <a:prstGeom prst="rect">
            <a:avLst/>
          </a:prstGeom>
        </p:spPr>
      </p:pic>
      <p:sp>
        <p:nvSpPr>
          <p:cNvPr id="81" name="TextBox 80"/>
          <p:cNvSpPr txBox="1"/>
          <p:nvPr/>
        </p:nvSpPr>
        <p:spPr>
          <a:xfrm>
            <a:off x="2362205" y="4106129"/>
            <a:ext cx="1936733" cy="207747"/>
          </a:xfrm>
          <a:prstGeom prst="rect">
            <a:avLst/>
          </a:prstGeom>
          <a:noFill/>
        </p:spPr>
        <p:txBody>
          <a:bodyPr wrap="square" lIns="68561" tIns="34289" rIns="68561" bIns="34289" rtlCol="0">
            <a:spAutoFit/>
          </a:bodyPr>
          <a:lstStyle/>
          <a:p>
            <a:pPr algn="ctr" defTabSz="685579"/>
            <a:r>
              <a:rPr lang="en-US" sz="900" dirty="0">
                <a:solidFill>
                  <a:srgbClr val="FEFFFF"/>
                </a:solidFill>
                <a:latin typeface="Franklin Gothic Medium" charset="0"/>
                <a:ea typeface="Franklin Gothic Medium" charset="0"/>
                <a:cs typeface="Franklin Gothic Medium" charset="0"/>
              </a:rPr>
              <a:t>NEW CONSTRUCTION </a:t>
            </a:r>
          </a:p>
        </p:txBody>
      </p:sp>
      <p:sp>
        <p:nvSpPr>
          <p:cNvPr id="82" name="TextBox 81"/>
          <p:cNvSpPr txBox="1"/>
          <p:nvPr/>
        </p:nvSpPr>
        <p:spPr>
          <a:xfrm>
            <a:off x="4006977" y="4106134"/>
            <a:ext cx="1148689" cy="207749"/>
          </a:xfrm>
          <a:prstGeom prst="rect">
            <a:avLst/>
          </a:prstGeom>
          <a:noFill/>
        </p:spPr>
        <p:txBody>
          <a:bodyPr wrap="square" lIns="68561" tIns="34289" rIns="68561" bIns="34289" rtlCol="0">
            <a:spAutoFit/>
          </a:bodyPr>
          <a:lstStyle/>
          <a:p>
            <a:pPr algn="ctr" defTabSz="685579"/>
            <a:r>
              <a:rPr lang="en-US" sz="900" dirty="0">
                <a:solidFill>
                  <a:srgbClr val="FEFFFF"/>
                </a:solidFill>
                <a:latin typeface="Franklin Gothic Medium" charset="0"/>
                <a:ea typeface="Franklin Gothic Medium" charset="0"/>
                <a:cs typeface="Franklin Gothic Medium" charset="0"/>
              </a:rPr>
              <a:t>RETROFIT</a:t>
            </a:r>
          </a:p>
        </p:txBody>
      </p:sp>
      <p:sp>
        <p:nvSpPr>
          <p:cNvPr id="83" name="TextBox 82"/>
          <p:cNvSpPr txBox="1"/>
          <p:nvPr/>
        </p:nvSpPr>
        <p:spPr>
          <a:xfrm>
            <a:off x="5261028" y="4106134"/>
            <a:ext cx="1063572" cy="346247"/>
          </a:xfrm>
          <a:prstGeom prst="rect">
            <a:avLst/>
          </a:prstGeom>
          <a:noFill/>
        </p:spPr>
        <p:txBody>
          <a:bodyPr wrap="square" lIns="68561" tIns="34289" rIns="68561" bIns="34289" rtlCol="0">
            <a:spAutoFit/>
          </a:bodyPr>
          <a:lstStyle/>
          <a:p>
            <a:pPr algn="ctr" defTabSz="685579"/>
            <a:r>
              <a:rPr lang="en-US" sz="900" dirty="0">
                <a:solidFill>
                  <a:srgbClr val="FEFFFF"/>
                </a:solidFill>
                <a:latin typeface="Franklin Gothic Medium" charset="0"/>
                <a:ea typeface="Franklin Gothic Medium" charset="0"/>
                <a:cs typeface="Franklin Gothic Medium" charset="0"/>
              </a:rPr>
              <a:t>SMALL BUSINESS DIRECT INSTALL</a:t>
            </a:r>
          </a:p>
        </p:txBody>
      </p:sp>
      <p:grpSp>
        <p:nvGrpSpPr>
          <p:cNvPr id="109" name="Group 108"/>
          <p:cNvGrpSpPr/>
          <p:nvPr/>
        </p:nvGrpSpPr>
        <p:grpSpPr>
          <a:xfrm>
            <a:off x="9144000" y="2318585"/>
            <a:ext cx="9300412" cy="2824914"/>
            <a:chOff x="12191997" y="3091447"/>
            <a:chExt cx="12400549" cy="3766552"/>
          </a:xfrm>
        </p:grpSpPr>
        <p:sp>
          <p:nvSpPr>
            <p:cNvPr id="86" name="Rectangle 85"/>
            <p:cNvSpPr/>
            <p:nvPr/>
          </p:nvSpPr>
          <p:spPr>
            <a:xfrm>
              <a:off x="12191999" y="3091447"/>
              <a:ext cx="12400547" cy="3766552"/>
            </a:xfrm>
            <a:prstGeom prst="rect">
              <a:avLst/>
            </a:prstGeom>
            <a:solidFill>
              <a:srgbClr val="90E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9"/>
              <a:endParaRPr lang="en-US" sz="1400" dirty="0">
                <a:solidFill>
                  <a:srgbClr val="0079C1"/>
                </a:solidFill>
                <a:latin typeface="Franklin Gothic Medium" charset="0"/>
              </a:endParaRPr>
            </a:p>
          </p:txBody>
        </p:sp>
        <p:pic>
          <p:nvPicPr>
            <p:cNvPr id="87" name="Picture 21" descr="long_powerstrips.gif"/>
            <p:cNvPicPr>
              <a:picLocks noChangeAspect="1"/>
            </p:cNvPicPr>
            <p:nvPr/>
          </p:nvPicPr>
          <p:blipFill rotWithShape="1">
            <a:blip r:embed="rId6">
              <a:biLevel thresh="25000"/>
              <a:extLst>
                <a:ext uri="{28A0092B-C50C-407E-A947-70E740481C1C}">
                  <a14:useLocalDpi xmlns:a14="http://schemas.microsoft.com/office/drawing/2010/main"/>
                </a:ext>
              </a:extLst>
            </a:blip>
            <a:srcRect l="34868" t="-612" r="1"/>
            <a:stretch/>
          </p:blipFill>
          <p:spPr bwMode="auto">
            <a:xfrm>
              <a:off x="12191997" y="6182972"/>
              <a:ext cx="12400549" cy="446211"/>
            </a:xfrm>
            <a:prstGeom prst="rect">
              <a:avLst/>
            </a:prstGeom>
            <a:noFill/>
            <a:ln w="9525">
              <a:noFill/>
              <a:miter lim="800000"/>
              <a:headEnd/>
              <a:tailEnd/>
            </a:ln>
          </p:spPr>
        </p:pic>
        <p:sp>
          <p:nvSpPr>
            <p:cNvPr id="92" name="TextBox 91"/>
            <p:cNvSpPr txBox="1"/>
            <p:nvPr/>
          </p:nvSpPr>
          <p:spPr>
            <a:xfrm>
              <a:off x="14329460" y="3091447"/>
              <a:ext cx="8118438" cy="656591"/>
            </a:xfrm>
            <a:prstGeom prst="rect">
              <a:avLst/>
            </a:prstGeom>
            <a:noFill/>
          </p:spPr>
          <p:txBody>
            <a:bodyPr wrap="square" rtlCol="0">
              <a:spAutoFit/>
            </a:bodyPr>
            <a:lstStyle/>
            <a:p>
              <a:pPr algn="ctr" defTabSz="685579"/>
              <a:r>
                <a:rPr lang="en-US" sz="2600" b="1" spc="225" dirty="0">
                  <a:solidFill>
                    <a:srgbClr val="0070C0"/>
                  </a:solidFill>
                  <a:effectLst>
                    <a:outerShdw blurRad="50800" dir="2700000" algn="tl" rotWithShape="0">
                      <a:prstClr val="black">
                        <a:alpha val="20000"/>
                      </a:prstClr>
                    </a:outerShdw>
                  </a:effectLst>
                  <a:latin typeface="Franklin Gothic Medium" charset="0"/>
                  <a:ea typeface="Franklin Gothic Medium" charset="0"/>
                  <a:cs typeface="Franklin Gothic Medium" charset="0"/>
                </a:rPr>
                <a:t>UPSTREAM</a:t>
              </a:r>
              <a:endParaRPr lang="en-US" sz="2600" b="1" spc="225" dirty="0">
                <a:solidFill>
                  <a:srgbClr val="FEFFFF"/>
                </a:solidFill>
                <a:effectLst>
                  <a:outerShdw blurRad="50800" dir="2700000" algn="tl" rotWithShape="0">
                    <a:prstClr val="black">
                      <a:alpha val="20000"/>
                    </a:prstClr>
                  </a:outerShdw>
                </a:effectLst>
                <a:latin typeface="Franklin Gothic Medium" charset="0"/>
                <a:ea typeface="Franklin Gothic Medium" charset="0"/>
                <a:cs typeface="Franklin Gothic Medium" charset="0"/>
              </a:endParaRPr>
            </a:p>
          </p:txBody>
        </p:sp>
        <p:cxnSp>
          <p:nvCxnSpPr>
            <p:cNvPr id="95" name="Straight Connector 94"/>
            <p:cNvCxnSpPr/>
            <p:nvPr/>
          </p:nvCxnSpPr>
          <p:spPr>
            <a:xfrm>
              <a:off x="15785203" y="3091447"/>
              <a:ext cx="478879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785203" y="3737778"/>
              <a:ext cx="478879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78132" y="4262115"/>
              <a:ext cx="1170235" cy="1170235"/>
            </a:xfrm>
            <a:prstGeom prst="rect">
              <a:avLst/>
            </a:prstGeom>
          </p:spPr>
        </p:pic>
        <p:sp>
          <p:nvSpPr>
            <p:cNvPr id="144" name="TextBox 143"/>
            <p:cNvSpPr txBox="1"/>
            <p:nvPr/>
          </p:nvSpPr>
          <p:spPr>
            <a:xfrm>
              <a:off x="15245053" y="5470610"/>
              <a:ext cx="1223763" cy="307776"/>
            </a:xfrm>
            <a:prstGeom prst="rect">
              <a:avLst/>
            </a:prstGeom>
            <a:noFill/>
          </p:spPr>
          <p:txBody>
            <a:bodyPr wrap="square" rtlCol="0">
              <a:spAutoFit/>
            </a:bodyPr>
            <a:lstStyle/>
            <a:p>
              <a:pPr algn="ctr" defTabSz="685579"/>
              <a:r>
                <a:rPr lang="en-US" sz="900" dirty="0">
                  <a:solidFill>
                    <a:srgbClr val="FEFFFF"/>
                  </a:solidFill>
                  <a:latin typeface="Franklin Gothic Medium" charset="0"/>
                  <a:ea typeface="Franklin Gothic Medium" charset="0"/>
                  <a:cs typeface="Franklin Gothic Medium" charset="0"/>
                </a:rPr>
                <a:t>UPSTREAM</a:t>
              </a:r>
            </a:p>
          </p:txBody>
        </p:sp>
        <p:sp>
          <p:nvSpPr>
            <p:cNvPr id="147" name="TextBox 146"/>
            <p:cNvSpPr txBox="1"/>
            <p:nvPr/>
          </p:nvSpPr>
          <p:spPr>
            <a:xfrm>
              <a:off x="17048205" y="3833099"/>
              <a:ext cx="6522990" cy="2092880"/>
            </a:xfrm>
            <a:prstGeom prst="rect">
              <a:avLst/>
            </a:prstGeom>
            <a:noFill/>
          </p:spPr>
          <p:txBody>
            <a:bodyPr wrap="square" rtlCol="0">
              <a:spAutoFit/>
            </a:bodyPr>
            <a:lstStyle/>
            <a:p>
              <a:pPr marL="342857" indent="-342857">
                <a:buFont typeface="Symbol"/>
                <a:buChar char=""/>
              </a:pPr>
              <a:r>
                <a:rPr lang="en-US" sz="1200" dirty="0">
                  <a:solidFill>
                    <a:schemeClr val="bg2"/>
                  </a:solidFill>
                  <a:latin typeface="Arial"/>
                  <a:ea typeface="Times New Roman"/>
                </a:rPr>
                <a:t>For the upstream lighting program a $1.00 minimum customer contribution was extended through the end of 2017. </a:t>
              </a:r>
              <a:endParaRPr lang="en-US" sz="1200" dirty="0">
                <a:solidFill>
                  <a:schemeClr val="bg2"/>
                </a:solidFill>
                <a:latin typeface="Times New Roman"/>
                <a:ea typeface="Times New Roman"/>
              </a:endParaRPr>
            </a:p>
            <a:p>
              <a:pPr marL="342857" indent="-342857">
                <a:buFont typeface="Symbol"/>
                <a:buChar char=""/>
              </a:pPr>
              <a:r>
                <a:rPr lang="en-US" sz="1200" dirty="0">
                  <a:solidFill>
                    <a:schemeClr val="bg2"/>
                  </a:solidFill>
                  <a:latin typeface="Arial"/>
                  <a:ea typeface="Times New Roman"/>
                </a:rPr>
                <a:t>For the upstream HVAC program two new products were launched in September: VRF and ECM Circulator Pumps. The program continues to sign up additional distributors for gas water heating. </a:t>
              </a:r>
              <a:endParaRPr lang="en-US" sz="1200" dirty="0">
                <a:solidFill>
                  <a:schemeClr val="bg2"/>
                </a:solidFill>
                <a:latin typeface="Times New Roman"/>
                <a:ea typeface="Times New Roman"/>
              </a:endParaRPr>
            </a:p>
            <a:p>
              <a:pPr marL="342857" indent="-342857">
                <a:buFont typeface="Symbol"/>
                <a:buChar char=""/>
              </a:pPr>
              <a:r>
                <a:rPr lang="en-US" sz="1200" dirty="0">
                  <a:solidFill>
                    <a:schemeClr val="bg2"/>
                  </a:solidFill>
                  <a:latin typeface="Arial"/>
                  <a:ea typeface="Times New Roman"/>
                </a:rPr>
                <a:t>The launch of a market assessment study for potential inclusion of gas space heating equipment was approved for 2018</a:t>
              </a:r>
              <a:endParaRPr lang="en-US" sz="1200" kern="0" dirty="0">
                <a:solidFill>
                  <a:schemeClr val="bg2"/>
                </a:solidFill>
                <a:ea typeface="Franklin Gothic Book" charset="0"/>
                <a:cs typeface="Franklin Gothic Book" charset="0"/>
              </a:endParaRPr>
            </a:p>
          </p:txBody>
        </p:sp>
      </p:grpSp>
      <p:sp>
        <p:nvSpPr>
          <p:cNvPr id="35" name="Slide Number Placeholder 3"/>
          <p:cNvSpPr>
            <a:spLocks noGrp="1"/>
          </p:cNvSpPr>
          <p:nvPr>
            <p:ph type="sldNum" sz="quarter" idx="12"/>
          </p:nvPr>
        </p:nvSpPr>
        <p:spPr>
          <a:xfrm>
            <a:off x="6584765" y="4664064"/>
            <a:ext cx="2057400" cy="273844"/>
          </a:xfrm>
        </p:spPr>
        <p:txBody>
          <a:bodyPr/>
          <a:lstStyle/>
          <a:p>
            <a:fld id="{5AE8F4EF-CD42-3049-B4CA-BDE783669403}" type="slidenum">
              <a:rPr lang="en-US" smtClean="0">
                <a:solidFill>
                  <a:srgbClr val="FEFFFF"/>
                </a:solidFill>
              </a:rPr>
              <a:pPr/>
              <a:t>9</a:t>
            </a:fld>
            <a:endParaRPr lang="en-US" dirty="0">
              <a:solidFill>
                <a:srgbClr val="FEFFFF"/>
              </a:solidFill>
            </a:endParaRPr>
          </a:p>
        </p:txBody>
      </p:sp>
      <p:sp>
        <p:nvSpPr>
          <p:cNvPr id="30" name="Slide Number Placeholder 3"/>
          <p:cNvSpPr txBox="1">
            <a:spLocks/>
          </p:cNvSpPr>
          <p:nvPr/>
        </p:nvSpPr>
        <p:spPr>
          <a:xfrm>
            <a:off x="16107076" y="4667637"/>
            <a:ext cx="2057400" cy="304252"/>
          </a:xfrm>
          <a:prstGeom prst="rect">
            <a:avLst/>
          </a:prstGeom>
          <a:solidFill>
            <a:srgbClr val="90E9AA"/>
          </a:solidFill>
        </p:spPr>
        <p:txBody>
          <a:bodyPr vert="horz" lIns="68561" tIns="34289" rIns="68561" bIns="34289" rtlCol="0" anchor="ctr"/>
          <a:lstStyle>
            <a:defPPr>
              <a:defRPr lang="en-US"/>
            </a:defPPr>
            <a:lvl1pPr marL="0" algn="r" defTabSz="914400" rtl="0" eaLnBrk="1" latinLnBrk="0" hangingPunct="1">
              <a:defRPr sz="1200" b="0" i="0" kern="1200">
                <a:solidFill>
                  <a:schemeClr val="bg2"/>
                </a:solidFill>
                <a:latin typeface="Franklin Gothic Medium"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E8F4EF-CD42-3049-B4CA-BDE783669403}" type="slidenum">
              <a:rPr lang="en-US" smtClean="0">
                <a:solidFill>
                  <a:srgbClr val="FEFFFF"/>
                </a:solidFill>
              </a:rPr>
              <a:pPr/>
              <a:t>9</a:t>
            </a:fld>
            <a:r>
              <a:rPr lang="en-US" dirty="0" smtClean="0">
                <a:solidFill>
                  <a:srgbClr val="FEFFFF"/>
                </a:solidFill>
              </a:rPr>
              <a:t>.1</a:t>
            </a:r>
            <a:endParaRPr lang="en-US" dirty="0">
              <a:solidFill>
                <a:srgbClr val="FEFFFF"/>
              </a:solidFill>
            </a:endParaRPr>
          </a:p>
        </p:txBody>
      </p:sp>
    </p:spTree>
    <p:extLst>
      <p:ext uri="{BB962C8B-B14F-4D97-AF65-F5344CB8AC3E}">
        <p14:creationId xmlns:p14="http://schemas.microsoft.com/office/powerpoint/2010/main" val="30640388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1.48148E-6 L -1.01054 -1.48148E-6 " pathEditMode="relative" rAng="0" ptsTypes="AA">
                                      <p:cBhvr>
                                        <p:cTn id="6" dur="2000" fill="hold"/>
                                        <p:tgtEl>
                                          <p:spTgt spid="109"/>
                                        </p:tgtEl>
                                        <p:attrNameLst>
                                          <p:attrName>ppt_x</p:attrName>
                                          <p:attrName>ppt_y</p:attrName>
                                        </p:attrNameLst>
                                      </p:cBhvr>
                                      <p:rCtr x="-505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2.01.19 Jim Comms Plan">
  <a:themeElements>
    <a:clrScheme name="2012.01.19 Jim Comms Plan 1">
      <a:dk1>
        <a:srgbClr val="000000"/>
      </a:dk1>
      <a:lt1>
        <a:srgbClr val="FFFFFF"/>
      </a:lt1>
      <a:dk2>
        <a:srgbClr val="0079C1"/>
      </a:dk2>
      <a:lt2>
        <a:srgbClr val="808080"/>
      </a:lt2>
      <a:accent1>
        <a:srgbClr val="9DCCFE"/>
      </a:accent1>
      <a:accent2>
        <a:srgbClr val="0079C1"/>
      </a:accent2>
      <a:accent3>
        <a:srgbClr val="FFFFFF"/>
      </a:accent3>
      <a:accent4>
        <a:srgbClr val="000000"/>
      </a:accent4>
      <a:accent5>
        <a:srgbClr val="CCE2FE"/>
      </a:accent5>
      <a:accent6>
        <a:srgbClr val="006DAF"/>
      </a:accent6>
      <a:hlink>
        <a:srgbClr val="F96812"/>
      </a:hlink>
      <a:folHlink>
        <a:srgbClr val="99CC12"/>
      </a:folHlink>
    </a:clrScheme>
    <a:fontScheme name="2012.01.19 Jim Comms Pla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742950" marR="0" indent="-285750" algn="l" defTabSz="914400" rtl="0" eaLnBrk="1" fontAlgn="base" latinLnBrk="0" hangingPunct="1">
          <a:lnSpc>
            <a:spcPct val="80000"/>
          </a:lnSpc>
          <a:spcBef>
            <a:spcPct val="0"/>
          </a:spcBef>
          <a:spcAft>
            <a:spcPct val="50000"/>
          </a:spcAft>
          <a:buClr>
            <a:srgbClr val="1E1160"/>
          </a:buClr>
          <a:buSzTx/>
          <a:buFont typeface="Wingdings" pitchFamily="2" charset="2"/>
          <a:buChar char="§"/>
          <a:tabLst/>
          <a:defRPr kumimoji="0" lang="en-GB" sz="1800" b="0" i="0" u="none" strike="noStrike" cap="none" normalizeH="0" baseline="0" smtClean="0">
            <a:ln>
              <a:noFill/>
            </a:ln>
            <a:solidFill>
              <a:schemeClr val="tx1"/>
            </a:solidFill>
            <a:effectLst/>
            <a:latin typeface="Arial" pitchFamily="34" charset="0"/>
            <a:ea typeface="ＭＳ Ｐゴシック" pitchFamily="-109"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742950" marR="0" indent="-285750" algn="l" defTabSz="914400" rtl="0" eaLnBrk="1" fontAlgn="base" latinLnBrk="0" hangingPunct="1">
          <a:lnSpc>
            <a:spcPct val="80000"/>
          </a:lnSpc>
          <a:spcBef>
            <a:spcPct val="0"/>
          </a:spcBef>
          <a:spcAft>
            <a:spcPct val="50000"/>
          </a:spcAft>
          <a:buClr>
            <a:srgbClr val="1E1160"/>
          </a:buClr>
          <a:buSzTx/>
          <a:buFont typeface="Wingdings" pitchFamily="2" charset="2"/>
          <a:buChar char="§"/>
          <a:tabLst/>
          <a:defRPr kumimoji="0" lang="en-GB" sz="1800" b="0" i="0" u="none" strike="noStrike" cap="none" normalizeH="0" baseline="0" smtClean="0">
            <a:ln>
              <a:noFill/>
            </a:ln>
            <a:solidFill>
              <a:schemeClr val="tx1"/>
            </a:solidFill>
            <a:effectLst/>
            <a:latin typeface="Arial" pitchFamily="34" charset="0"/>
            <a:ea typeface="ＭＳ Ｐゴシック" pitchFamily="-109" charset="-128"/>
          </a:defRPr>
        </a:defPPr>
      </a:lstStyle>
    </a:lnDef>
  </a:objectDefaults>
  <a:extraClrSchemeLst>
    <a:extraClrScheme>
      <a:clrScheme name="2012.01.19 Jim Comms Plan 1">
        <a:dk1>
          <a:srgbClr val="000000"/>
        </a:dk1>
        <a:lt1>
          <a:srgbClr val="FFFFFF"/>
        </a:lt1>
        <a:dk2>
          <a:srgbClr val="0079C1"/>
        </a:dk2>
        <a:lt2>
          <a:srgbClr val="808080"/>
        </a:lt2>
        <a:accent1>
          <a:srgbClr val="9DCCFE"/>
        </a:accent1>
        <a:accent2>
          <a:srgbClr val="0079C1"/>
        </a:accent2>
        <a:accent3>
          <a:srgbClr val="FFFFFF"/>
        </a:accent3>
        <a:accent4>
          <a:srgbClr val="000000"/>
        </a:accent4>
        <a:accent5>
          <a:srgbClr val="CCE2FE"/>
        </a:accent5>
        <a:accent6>
          <a:srgbClr val="006DAF"/>
        </a:accent6>
        <a:hlink>
          <a:srgbClr val="F96812"/>
        </a:hlink>
        <a:folHlink>
          <a:srgbClr val="99CC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NATIONAL GRID 1">
      <a:dk1>
        <a:srgbClr val="1D1160"/>
      </a:dk1>
      <a:lt1>
        <a:srgbClr val="0079C1"/>
      </a:lt1>
      <a:dk2>
        <a:srgbClr val="00C4D9"/>
      </a:dk2>
      <a:lt2>
        <a:srgbClr val="FEFFFF"/>
      </a:lt2>
      <a:accent1>
        <a:srgbClr val="B5BF00"/>
      </a:accent1>
      <a:accent2>
        <a:srgbClr val="78A22F"/>
      </a:accent2>
      <a:accent3>
        <a:srgbClr val="FFC222"/>
      </a:accent3>
      <a:accent4>
        <a:srgbClr val="F78E1E"/>
      </a:accent4>
      <a:accent5>
        <a:srgbClr val="9D8C85"/>
      </a:accent5>
      <a:accent6>
        <a:srgbClr val="752FA4"/>
      </a:accent6>
      <a:hlink>
        <a:srgbClr val="D74356"/>
      </a:hlink>
      <a:folHlink>
        <a:srgbClr val="0D477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NATIONAL GRID 1">
      <a:dk1>
        <a:srgbClr val="1D1160"/>
      </a:dk1>
      <a:lt1>
        <a:srgbClr val="0079C1"/>
      </a:lt1>
      <a:dk2>
        <a:srgbClr val="00C4D9"/>
      </a:dk2>
      <a:lt2>
        <a:srgbClr val="FEFFFF"/>
      </a:lt2>
      <a:accent1>
        <a:srgbClr val="B5BF00"/>
      </a:accent1>
      <a:accent2>
        <a:srgbClr val="78A22F"/>
      </a:accent2>
      <a:accent3>
        <a:srgbClr val="FFC222"/>
      </a:accent3>
      <a:accent4>
        <a:srgbClr val="F78E1E"/>
      </a:accent4>
      <a:accent5>
        <a:srgbClr val="9D8C85"/>
      </a:accent5>
      <a:accent6>
        <a:srgbClr val="752FA4"/>
      </a:accent6>
      <a:hlink>
        <a:srgbClr val="D74356"/>
      </a:hlink>
      <a:folHlink>
        <a:srgbClr val="0D477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NATIONAL GRID 1">
      <a:dk1>
        <a:srgbClr val="1D1160"/>
      </a:dk1>
      <a:lt1>
        <a:srgbClr val="0079C1"/>
      </a:lt1>
      <a:dk2>
        <a:srgbClr val="00C4D9"/>
      </a:dk2>
      <a:lt2>
        <a:srgbClr val="FEFFFF"/>
      </a:lt2>
      <a:accent1>
        <a:srgbClr val="B5BF00"/>
      </a:accent1>
      <a:accent2>
        <a:srgbClr val="78A22F"/>
      </a:accent2>
      <a:accent3>
        <a:srgbClr val="FFC222"/>
      </a:accent3>
      <a:accent4>
        <a:srgbClr val="F78E1E"/>
      </a:accent4>
      <a:accent5>
        <a:srgbClr val="9D8C85"/>
      </a:accent5>
      <a:accent6>
        <a:srgbClr val="752FA4"/>
      </a:accent6>
      <a:hlink>
        <a:srgbClr val="D74356"/>
      </a:hlink>
      <a:folHlink>
        <a:srgbClr val="0D477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NATIONAL GRID 1">
      <a:dk1>
        <a:srgbClr val="1D1160"/>
      </a:dk1>
      <a:lt1>
        <a:srgbClr val="0079C1"/>
      </a:lt1>
      <a:dk2>
        <a:srgbClr val="00C4D9"/>
      </a:dk2>
      <a:lt2>
        <a:srgbClr val="FEFFFF"/>
      </a:lt2>
      <a:accent1>
        <a:srgbClr val="B5BF00"/>
      </a:accent1>
      <a:accent2>
        <a:srgbClr val="78A22F"/>
      </a:accent2>
      <a:accent3>
        <a:srgbClr val="FFC222"/>
      </a:accent3>
      <a:accent4>
        <a:srgbClr val="F78E1E"/>
      </a:accent4>
      <a:accent5>
        <a:srgbClr val="9D8C85"/>
      </a:accent5>
      <a:accent6>
        <a:srgbClr val="752FA4"/>
      </a:accent6>
      <a:hlink>
        <a:srgbClr val="D74356"/>
      </a:hlink>
      <a:folHlink>
        <a:srgbClr val="0D477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NATIONAL GRID 1">
      <a:dk1>
        <a:srgbClr val="1D1160"/>
      </a:dk1>
      <a:lt1>
        <a:srgbClr val="0079C1"/>
      </a:lt1>
      <a:dk2>
        <a:srgbClr val="00C4D9"/>
      </a:dk2>
      <a:lt2>
        <a:srgbClr val="FEFFFF"/>
      </a:lt2>
      <a:accent1>
        <a:srgbClr val="B5BF00"/>
      </a:accent1>
      <a:accent2>
        <a:srgbClr val="78A22F"/>
      </a:accent2>
      <a:accent3>
        <a:srgbClr val="FFC222"/>
      </a:accent3>
      <a:accent4>
        <a:srgbClr val="F78E1E"/>
      </a:accent4>
      <a:accent5>
        <a:srgbClr val="9D8C85"/>
      </a:accent5>
      <a:accent6>
        <a:srgbClr val="752FA4"/>
      </a:accent6>
      <a:hlink>
        <a:srgbClr val="D74356"/>
      </a:hlink>
      <a:folHlink>
        <a:srgbClr val="0D477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NATIONAL GRID 1">
      <a:dk1>
        <a:srgbClr val="1D1160"/>
      </a:dk1>
      <a:lt1>
        <a:srgbClr val="0079C1"/>
      </a:lt1>
      <a:dk2>
        <a:srgbClr val="00C4D9"/>
      </a:dk2>
      <a:lt2>
        <a:srgbClr val="FEFFFF"/>
      </a:lt2>
      <a:accent1>
        <a:srgbClr val="B5BF00"/>
      </a:accent1>
      <a:accent2>
        <a:srgbClr val="78A22F"/>
      </a:accent2>
      <a:accent3>
        <a:srgbClr val="FFC222"/>
      </a:accent3>
      <a:accent4>
        <a:srgbClr val="F78E1E"/>
      </a:accent4>
      <a:accent5>
        <a:srgbClr val="9D8C85"/>
      </a:accent5>
      <a:accent6>
        <a:srgbClr val="752FA4"/>
      </a:accent6>
      <a:hlink>
        <a:srgbClr val="D74356"/>
      </a:hlink>
      <a:folHlink>
        <a:srgbClr val="0D477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691</Words>
  <Application>Microsoft Office PowerPoint</Application>
  <PresentationFormat>On-screen Show (16:9)</PresentationFormat>
  <Paragraphs>90</Paragraphs>
  <Slides>12</Slides>
  <Notes>7</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2012.01.19 Jim Comms Plan</vt:lpstr>
      <vt:lpstr>Office Theme</vt:lpstr>
      <vt:lpstr>1_Office Theme</vt:lpstr>
      <vt:lpstr>2_Office Theme</vt:lpstr>
      <vt:lpstr>3_Office Theme</vt:lpstr>
      <vt:lpstr>4_Office Theme</vt:lpstr>
      <vt:lpstr>5_Office Theme</vt:lpstr>
      <vt:lpstr>PowerPoint Presentation</vt:lpstr>
      <vt:lpstr>Q3 2017 Electric Sector Results</vt:lpstr>
      <vt:lpstr>Q3 2017 Gas Sector Results</vt:lpstr>
      <vt:lpstr>Residential Highlights</vt:lpstr>
      <vt:lpstr>PowerPoint Presentation</vt:lpstr>
      <vt:lpstr>PowerPoint Presentation</vt:lpstr>
      <vt:lpstr>PowerPoint Presentation</vt:lpstr>
      <vt:lpstr>PowerPoint Presentation</vt:lpstr>
      <vt:lpstr>PowerPoint Presentation</vt:lpstr>
      <vt:lpstr>Large Commercial Retrofit</vt:lpstr>
      <vt:lpstr>Small Business Direct Install</vt:lpstr>
      <vt:lpstr>Pilots 2017</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Quarter 2017 Results</dc:title>
  <dc:creator>Courtney Lane</dc:creator>
  <cp:lastModifiedBy>John Richards</cp:lastModifiedBy>
  <cp:revision>16</cp:revision>
  <dcterms:created xsi:type="dcterms:W3CDTF">2017-09-14T14:55:12Z</dcterms:created>
  <dcterms:modified xsi:type="dcterms:W3CDTF">2017-11-09T22:07:21Z</dcterms:modified>
</cp:coreProperties>
</file>