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9" r:id="rId2"/>
    <p:sldId id="261" r:id="rId3"/>
    <p:sldId id="301" r:id="rId4"/>
    <p:sldId id="302" r:id="rId5"/>
    <p:sldId id="264" r:id="rId6"/>
    <p:sldId id="303" r:id="rId7"/>
    <p:sldId id="266" r:id="rId8"/>
    <p:sldId id="304" r:id="rId9"/>
    <p:sldId id="269" r:id="rId10"/>
    <p:sldId id="271" r:id="rId11"/>
    <p:sldId id="279" r:id="rId12"/>
    <p:sldId id="321" r:id="rId13"/>
    <p:sldId id="270" r:id="rId14"/>
    <p:sldId id="331" r:id="rId15"/>
    <p:sldId id="337" r:id="rId16"/>
    <p:sldId id="306" r:id="rId17"/>
    <p:sldId id="358" r:id="rId18"/>
    <p:sldId id="359" r:id="rId19"/>
    <p:sldId id="362" r:id="rId20"/>
    <p:sldId id="280" r:id="rId21"/>
    <p:sldId id="281" r:id="rId22"/>
    <p:sldId id="308" r:id="rId23"/>
    <p:sldId id="283" r:id="rId24"/>
    <p:sldId id="364" r:id="rId25"/>
    <p:sldId id="272" r:id="rId26"/>
    <p:sldId id="297" r:id="rId27"/>
    <p:sldId id="316" r:id="rId28"/>
    <p:sldId id="318"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957" autoAdjust="0"/>
  </p:normalViewPr>
  <p:slideViewPr>
    <p:cSldViewPr>
      <p:cViewPr varScale="1">
        <p:scale>
          <a:sx n="108" d="100"/>
          <a:sy n="108" d="100"/>
        </p:scale>
        <p:origin x="67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9A012-790F-4FF0-A11D-C39146DDF85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1651AD8-5362-424F-BAA1-70F60C8025FE}">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solidFill>
                <a:sysClr val="windowText" lastClr="000000"/>
              </a:solidFill>
            </a:rPr>
            <a:t>Three-Year Plans</a:t>
          </a:r>
        </a:p>
      </dgm:t>
    </dgm:pt>
    <dgm:pt modelId="{1EF3D2E4-B293-4941-B15C-16579C549A57}" type="parTrans" cxnId="{7BFFA180-B961-4025-BB23-C8F3A2DCD40C}">
      <dgm:prSet/>
      <dgm:spPr/>
      <dgm:t>
        <a:bodyPr/>
        <a:lstStyle/>
        <a:p>
          <a:endParaRPr lang="en-US"/>
        </a:p>
      </dgm:t>
    </dgm:pt>
    <dgm:pt modelId="{F42F9D65-3C0E-44C2-B447-3E823F3CD35C}" type="sibTrans" cxnId="{7BFFA180-B961-4025-BB23-C8F3A2DCD40C}">
      <dgm:prSet/>
      <dgm:spPr/>
      <dgm:t>
        <a:bodyPr/>
        <a:lstStyle/>
        <a:p>
          <a:endParaRPr lang="en-US"/>
        </a:p>
      </dgm:t>
    </dgm:pt>
    <dgm:pt modelId="{0547E0AA-68A9-444A-AEF1-E08F8CE3D082}">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solidFill>
                <a:sysClr val="windowText" lastClr="000000"/>
              </a:solidFill>
            </a:rPr>
            <a:t>Annual Plans</a:t>
          </a:r>
        </a:p>
      </dgm:t>
    </dgm:pt>
    <dgm:pt modelId="{6D90DFFC-42E5-43AB-83B8-A893F1A45D5D}" type="parTrans" cxnId="{332F9101-8ABE-4C58-B148-F9682D8F8480}">
      <dgm:prSet/>
      <dgm:spPr/>
      <dgm:t>
        <a:bodyPr/>
        <a:lstStyle/>
        <a:p>
          <a:endParaRPr lang="en-US"/>
        </a:p>
      </dgm:t>
    </dgm:pt>
    <dgm:pt modelId="{9187E2B2-DE61-4A9B-9BE0-E39F674290CB}" type="sibTrans" cxnId="{332F9101-8ABE-4C58-B148-F9682D8F8480}">
      <dgm:prSet/>
      <dgm:spPr/>
      <dgm:t>
        <a:bodyPr/>
        <a:lstStyle/>
        <a:p>
          <a:endParaRPr lang="en-US"/>
        </a:p>
      </dgm:t>
    </dgm:pt>
    <dgm:pt modelId="{D0CC42C1-0539-42C1-B4E7-358790083245}">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solidFill>
                <a:sysClr val="windowText" lastClr="000000"/>
              </a:solidFill>
            </a:rPr>
            <a:t>System Reliability Plans</a:t>
          </a:r>
        </a:p>
      </dgm:t>
    </dgm:pt>
    <dgm:pt modelId="{FC366173-1B6E-4AA1-B6FD-5017593C42BA}" type="parTrans" cxnId="{0909F38E-474E-4621-906A-FACCE434B076}">
      <dgm:prSet/>
      <dgm:spPr/>
      <dgm:t>
        <a:bodyPr/>
        <a:lstStyle/>
        <a:p>
          <a:endParaRPr lang="en-US"/>
        </a:p>
      </dgm:t>
    </dgm:pt>
    <dgm:pt modelId="{C1E84D79-C940-43A3-8919-66E6CB4AF6DF}" type="sibTrans" cxnId="{0909F38E-474E-4621-906A-FACCE434B076}">
      <dgm:prSet/>
      <dgm:spPr/>
      <dgm:t>
        <a:bodyPr/>
        <a:lstStyle/>
        <a:p>
          <a:endParaRPr lang="en-US"/>
        </a:p>
      </dgm:t>
    </dgm:pt>
    <dgm:pt modelId="{3C2D97AF-73C8-405B-9DFC-E636BCF06565}" type="pres">
      <dgm:prSet presAssocID="{F449A012-790F-4FF0-A11D-C39146DDF855}" presName="Name0" presStyleCnt="0">
        <dgm:presLayoutVars>
          <dgm:chMax val="7"/>
          <dgm:chPref val="7"/>
          <dgm:dir/>
        </dgm:presLayoutVars>
      </dgm:prSet>
      <dgm:spPr/>
    </dgm:pt>
    <dgm:pt modelId="{C0BE9CBB-27C9-4797-BC79-26BC58D57AA6}" type="pres">
      <dgm:prSet presAssocID="{F449A012-790F-4FF0-A11D-C39146DDF855}" presName="Name1" presStyleCnt="0"/>
      <dgm:spPr/>
    </dgm:pt>
    <dgm:pt modelId="{0296C3E1-1B32-4170-8352-1BE843D1261E}" type="pres">
      <dgm:prSet presAssocID="{F449A012-790F-4FF0-A11D-C39146DDF855}" presName="cycle" presStyleCnt="0"/>
      <dgm:spPr/>
    </dgm:pt>
    <dgm:pt modelId="{71333E00-E634-493B-A65C-4877698E2D21}" type="pres">
      <dgm:prSet presAssocID="{F449A012-790F-4FF0-A11D-C39146DDF855}" presName="srcNode" presStyleLbl="node1" presStyleIdx="0" presStyleCnt="3"/>
      <dgm:spPr/>
    </dgm:pt>
    <dgm:pt modelId="{7376DD4D-E0DB-42F8-A8FD-05C5CEDFC453}" type="pres">
      <dgm:prSet presAssocID="{F449A012-790F-4FF0-A11D-C39146DDF855}" presName="conn" presStyleLbl="parChTrans1D2" presStyleIdx="0" presStyleCnt="1"/>
      <dgm:spPr/>
    </dgm:pt>
    <dgm:pt modelId="{0E8FB578-FCBA-4BA8-8263-660E7E3AD675}" type="pres">
      <dgm:prSet presAssocID="{F449A012-790F-4FF0-A11D-C39146DDF855}" presName="extraNode" presStyleLbl="node1" presStyleIdx="0" presStyleCnt="3"/>
      <dgm:spPr/>
    </dgm:pt>
    <dgm:pt modelId="{FCBBB01E-0041-4197-8FF0-C0E988A2DBC4}" type="pres">
      <dgm:prSet presAssocID="{F449A012-790F-4FF0-A11D-C39146DDF855}" presName="dstNode" presStyleLbl="node1" presStyleIdx="0" presStyleCnt="3"/>
      <dgm:spPr/>
    </dgm:pt>
    <dgm:pt modelId="{244B4855-FD38-44E6-8A1D-9E72D32C20FE}" type="pres">
      <dgm:prSet presAssocID="{D1651AD8-5362-424F-BAA1-70F60C8025FE}" presName="text_1" presStyleLbl="node1" presStyleIdx="0" presStyleCnt="3">
        <dgm:presLayoutVars>
          <dgm:bulletEnabled val="1"/>
        </dgm:presLayoutVars>
      </dgm:prSet>
      <dgm:spPr/>
    </dgm:pt>
    <dgm:pt modelId="{082E3B99-2882-4D8B-B857-CF3D4D7D5874}" type="pres">
      <dgm:prSet presAssocID="{D1651AD8-5362-424F-BAA1-70F60C8025FE}" presName="accent_1" presStyleCnt="0"/>
      <dgm:spPr/>
    </dgm:pt>
    <dgm:pt modelId="{B9C5FB99-DE05-4C2D-8E81-8A520CCBDF00}" type="pres">
      <dgm:prSet presAssocID="{D1651AD8-5362-424F-BAA1-70F60C8025FE}" presName="accentRepeatNode" presStyleLbl="solidFgAcc1" presStyleIdx="0" presStyleCnt="3"/>
      <dgm:spPr/>
    </dgm:pt>
    <dgm:pt modelId="{16C1B65D-671A-4143-8A57-700845C51ACF}" type="pres">
      <dgm:prSet presAssocID="{0547E0AA-68A9-444A-AEF1-E08F8CE3D082}" presName="text_2" presStyleLbl="node1" presStyleIdx="1" presStyleCnt="3">
        <dgm:presLayoutVars>
          <dgm:bulletEnabled val="1"/>
        </dgm:presLayoutVars>
      </dgm:prSet>
      <dgm:spPr/>
    </dgm:pt>
    <dgm:pt modelId="{C356E12A-CC57-40C8-BF8D-6101AE794D9A}" type="pres">
      <dgm:prSet presAssocID="{0547E0AA-68A9-444A-AEF1-E08F8CE3D082}" presName="accent_2" presStyleCnt="0"/>
      <dgm:spPr/>
    </dgm:pt>
    <dgm:pt modelId="{0AFA640B-D0B5-49E8-A48B-42A5646B6944}" type="pres">
      <dgm:prSet presAssocID="{0547E0AA-68A9-444A-AEF1-E08F8CE3D082}" presName="accentRepeatNode" presStyleLbl="solidFgAcc1" presStyleIdx="1" presStyleCnt="3"/>
      <dgm:spPr/>
    </dgm:pt>
    <dgm:pt modelId="{9ED307AD-F9B4-463F-A9D7-9DDE4474D87A}" type="pres">
      <dgm:prSet presAssocID="{D0CC42C1-0539-42C1-B4E7-358790083245}" presName="text_3" presStyleLbl="node1" presStyleIdx="2" presStyleCnt="3">
        <dgm:presLayoutVars>
          <dgm:bulletEnabled val="1"/>
        </dgm:presLayoutVars>
      </dgm:prSet>
      <dgm:spPr/>
    </dgm:pt>
    <dgm:pt modelId="{F1FB933E-2247-4FEC-BBFD-6A2A0AD9B79A}" type="pres">
      <dgm:prSet presAssocID="{D0CC42C1-0539-42C1-B4E7-358790083245}" presName="accent_3" presStyleCnt="0"/>
      <dgm:spPr/>
    </dgm:pt>
    <dgm:pt modelId="{773FF73F-BD1C-47A5-A5E7-4D19148F7744}" type="pres">
      <dgm:prSet presAssocID="{D0CC42C1-0539-42C1-B4E7-358790083245}" presName="accentRepeatNode" presStyleLbl="solidFgAcc1" presStyleIdx="2" presStyleCnt="3">
        <dgm:style>
          <a:lnRef idx="2">
            <a:schemeClr val="accent5"/>
          </a:lnRef>
          <a:fillRef idx="1">
            <a:schemeClr val="lt1"/>
          </a:fillRef>
          <a:effectRef idx="0">
            <a:schemeClr val="accent5"/>
          </a:effectRef>
          <a:fontRef idx="minor">
            <a:schemeClr val="dk1"/>
          </a:fontRef>
        </dgm:style>
      </dgm:prSet>
      <dgm:spPr>
        <a:ln/>
      </dgm:spPr>
    </dgm:pt>
  </dgm:ptLst>
  <dgm:cxnLst>
    <dgm:cxn modelId="{332F9101-8ABE-4C58-B148-F9682D8F8480}" srcId="{F449A012-790F-4FF0-A11D-C39146DDF855}" destId="{0547E0AA-68A9-444A-AEF1-E08F8CE3D082}" srcOrd="1" destOrd="0" parTransId="{6D90DFFC-42E5-43AB-83B8-A893F1A45D5D}" sibTransId="{9187E2B2-DE61-4A9B-9BE0-E39F674290CB}"/>
    <dgm:cxn modelId="{8F95A512-65BC-4402-BC01-BE725C830DAF}" type="presOf" srcId="{0547E0AA-68A9-444A-AEF1-E08F8CE3D082}" destId="{16C1B65D-671A-4143-8A57-700845C51ACF}" srcOrd="0" destOrd="0" presId="urn:microsoft.com/office/officeart/2008/layout/VerticalCurvedList"/>
    <dgm:cxn modelId="{B08F5020-3DCC-46E4-AF82-9D3FD2F3E771}" type="presOf" srcId="{F449A012-790F-4FF0-A11D-C39146DDF855}" destId="{3C2D97AF-73C8-405B-9DFC-E636BCF06565}" srcOrd="0" destOrd="0" presId="urn:microsoft.com/office/officeart/2008/layout/VerticalCurvedList"/>
    <dgm:cxn modelId="{7BFFA180-B961-4025-BB23-C8F3A2DCD40C}" srcId="{F449A012-790F-4FF0-A11D-C39146DDF855}" destId="{D1651AD8-5362-424F-BAA1-70F60C8025FE}" srcOrd="0" destOrd="0" parTransId="{1EF3D2E4-B293-4941-B15C-16579C549A57}" sibTransId="{F42F9D65-3C0E-44C2-B447-3E823F3CD35C}"/>
    <dgm:cxn modelId="{0909F38E-474E-4621-906A-FACCE434B076}" srcId="{F449A012-790F-4FF0-A11D-C39146DDF855}" destId="{D0CC42C1-0539-42C1-B4E7-358790083245}" srcOrd="2" destOrd="0" parTransId="{FC366173-1B6E-4AA1-B6FD-5017593C42BA}" sibTransId="{C1E84D79-C940-43A3-8919-66E6CB4AF6DF}"/>
    <dgm:cxn modelId="{8B6DEC9C-0D66-4074-A9DF-19F884305684}" type="presOf" srcId="{D1651AD8-5362-424F-BAA1-70F60C8025FE}" destId="{244B4855-FD38-44E6-8A1D-9E72D32C20FE}" srcOrd="0" destOrd="0" presId="urn:microsoft.com/office/officeart/2008/layout/VerticalCurvedList"/>
    <dgm:cxn modelId="{F174FAB3-BC19-48C8-8FEF-93940A4FDA1F}" type="presOf" srcId="{D0CC42C1-0539-42C1-B4E7-358790083245}" destId="{9ED307AD-F9B4-463F-A9D7-9DDE4474D87A}" srcOrd="0" destOrd="0" presId="urn:microsoft.com/office/officeart/2008/layout/VerticalCurvedList"/>
    <dgm:cxn modelId="{9F978CC8-A40F-471E-AC23-B186E62277C4}" type="presOf" srcId="{F42F9D65-3C0E-44C2-B447-3E823F3CD35C}" destId="{7376DD4D-E0DB-42F8-A8FD-05C5CEDFC453}" srcOrd="0" destOrd="0" presId="urn:microsoft.com/office/officeart/2008/layout/VerticalCurvedList"/>
    <dgm:cxn modelId="{3D57A766-C52A-4199-9D11-A1F2814814DC}" type="presParOf" srcId="{3C2D97AF-73C8-405B-9DFC-E636BCF06565}" destId="{C0BE9CBB-27C9-4797-BC79-26BC58D57AA6}" srcOrd="0" destOrd="0" presId="urn:microsoft.com/office/officeart/2008/layout/VerticalCurvedList"/>
    <dgm:cxn modelId="{55134004-EBD9-4DC5-BD18-21308DCC20B0}" type="presParOf" srcId="{C0BE9CBB-27C9-4797-BC79-26BC58D57AA6}" destId="{0296C3E1-1B32-4170-8352-1BE843D1261E}" srcOrd="0" destOrd="0" presId="urn:microsoft.com/office/officeart/2008/layout/VerticalCurvedList"/>
    <dgm:cxn modelId="{DFB01420-DF56-4500-9BFC-8E09577B9915}" type="presParOf" srcId="{0296C3E1-1B32-4170-8352-1BE843D1261E}" destId="{71333E00-E634-493B-A65C-4877698E2D21}" srcOrd="0" destOrd="0" presId="urn:microsoft.com/office/officeart/2008/layout/VerticalCurvedList"/>
    <dgm:cxn modelId="{26C6E342-7B9C-47E3-8414-CC921EA88A1A}" type="presParOf" srcId="{0296C3E1-1B32-4170-8352-1BE843D1261E}" destId="{7376DD4D-E0DB-42F8-A8FD-05C5CEDFC453}" srcOrd="1" destOrd="0" presId="urn:microsoft.com/office/officeart/2008/layout/VerticalCurvedList"/>
    <dgm:cxn modelId="{3D71330F-3FAB-44F4-8036-B7AD593CBAAB}" type="presParOf" srcId="{0296C3E1-1B32-4170-8352-1BE843D1261E}" destId="{0E8FB578-FCBA-4BA8-8263-660E7E3AD675}" srcOrd="2" destOrd="0" presId="urn:microsoft.com/office/officeart/2008/layout/VerticalCurvedList"/>
    <dgm:cxn modelId="{A6C309B8-6DC9-4146-92B0-12FCBDEC1977}" type="presParOf" srcId="{0296C3E1-1B32-4170-8352-1BE843D1261E}" destId="{FCBBB01E-0041-4197-8FF0-C0E988A2DBC4}" srcOrd="3" destOrd="0" presId="urn:microsoft.com/office/officeart/2008/layout/VerticalCurvedList"/>
    <dgm:cxn modelId="{6251ACDF-552A-4EB9-8AB6-BF20988B6701}" type="presParOf" srcId="{C0BE9CBB-27C9-4797-BC79-26BC58D57AA6}" destId="{244B4855-FD38-44E6-8A1D-9E72D32C20FE}" srcOrd="1" destOrd="0" presId="urn:microsoft.com/office/officeart/2008/layout/VerticalCurvedList"/>
    <dgm:cxn modelId="{3B0A8BA1-16FB-4522-A34A-0DAA32FB3C8D}" type="presParOf" srcId="{C0BE9CBB-27C9-4797-BC79-26BC58D57AA6}" destId="{082E3B99-2882-4D8B-B857-CF3D4D7D5874}" srcOrd="2" destOrd="0" presId="urn:microsoft.com/office/officeart/2008/layout/VerticalCurvedList"/>
    <dgm:cxn modelId="{ED461F7B-E69E-4901-AD0C-CDB6CBE463C8}" type="presParOf" srcId="{082E3B99-2882-4D8B-B857-CF3D4D7D5874}" destId="{B9C5FB99-DE05-4C2D-8E81-8A520CCBDF00}" srcOrd="0" destOrd="0" presId="urn:microsoft.com/office/officeart/2008/layout/VerticalCurvedList"/>
    <dgm:cxn modelId="{732866A7-D4F8-474F-9CDE-955A7FD3DB88}" type="presParOf" srcId="{C0BE9CBB-27C9-4797-BC79-26BC58D57AA6}" destId="{16C1B65D-671A-4143-8A57-700845C51ACF}" srcOrd="3" destOrd="0" presId="urn:microsoft.com/office/officeart/2008/layout/VerticalCurvedList"/>
    <dgm:cxn modelId="{C30F9F0B-F57C-464C-A501-FD91102F2D1E}" type="presParOf" srcId="{C0BE9CBB-27C9-4797-BC79-26BC58D57AA6}" destId="{C356E12A-CC57-40C8-BF8D-6101AE794D9A}" srcOrd="4" destOrd="0" presId="urn:microsoft.com/office/officeart/2008/layout/VerticalCurvedList"/>
    <dgm:cxn modelId="{38140B3C-2E1B-4E56-B40B-782F1CD9A55B}" type="presParOf" srcId="{C356E12A-CC57-40C8-BF8D-6101AE794D9A}" destId="{0AFA640B-D0B5-49E8-A48B-42A5646B6944}" srcOrd="0" destOrd="0" presId="urn:microsoft.com/office/officeart/2008/layout/VerticalCurvedList"/>
    <dgm:cxn modelId="{9E5CDDA7-EC79-4B68-945B-430DA92A28A1}" type="presParOf" srcId="{C0BE9CBB-27C9-4797-BC79-26BC58D57AA6}" destId="{9ED307AD-F9B4-463F-A9D7-9DDE4474D87A}" srcOrd="5" destOrd="0" presId="urn:microsoft.com/office/officeart/2008/layout/VerticalCurvedList"/>
    <dgm:cxn modelId="{CAE2E4A9-03E6-4FC1-90B9-1293CEBB9CD4}" type="presParOf" srcId="{C0BE9CBB-27C9-4797-BC79-26BC58D57AA6}" destId="{F1FB933E-2247-4FEC-BBFD-6A2A0AD9B79A}" srcOrd="6" destOrd="0" presId="urn:microsoft.com/office/officeart/2008/layout/VerticalCurvedList"/>
    <dgm:cxn modelId="{DEBFDD25-9537-4A58-BD7A-C87F2344CA95}" type="presParOf" srcId="{F1FB933E-2247-4FEC-BBFD-6A2A0AD9B79A}" destId="{773FF73F-BD1C-47A5-A5E7-4D19148F774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49A012-790F-4FF0-A11D-C39146DDF85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1651AD8-5362-424F-BAA1-70F60C8025FE}">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solidFill>
                <a:sysClr val="windowText" lastClr="000000"/>
              </a:solidFill>
            </a:rPr>
            <a:t>Three-Year Plans</a:t>
          </a:r>
        </a:p>
      </dgm:t>
    </dgm:pt>
    <dgm:pt modelId="{1EF3D2E4-B293-4941-B15C-16579C549A57}" type="parTrans" cxnId="{7BFFA180-B961-4025-BB23-C8F3A2DCD40C}">
      <dgm:prSet/>
      <dgm:spPr/>
      <dgm:t>
        <a:bodyPr/>
        <a:lstStyle/>
        <a:p>
          <a:endParaRPr lang="en-US"/>
        </a:p>
      </dgm:t>
    </dgm:pt>
    <dgm:pt modelId="{F42F9D65-3C0E-44C2-B447-3E823F3CD35C}" type="sibTrans" cxnId="{7BFFA180-B961-4025-BB23-C8F3A2DCD40C}">
      <dgm:prSet/>
      <dgm:spPr/>
      <dgm:t>
        <a:bodyPr/>
        <a:lstStyle/>
        <a:p>
          <a:endParaRPr lang="en-US"/>
        </a:p>
      </dgm:t>
    </dgm:pt>
    <dgm:pt modelId="{0547E0AA-68A9-444A-AEF1-E08F8CE3D082}">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solidFill>
                <a:sysClr val="windowText" lastClr="000000"/>
              </a:solidFill>
            </a:rPr>
            <a:t>Annual Plans</a:t>
          </a:r>
        </a:p>
      </dgm:t>
    </dgm:pt>
    <dgm:pt modelId="{6D90DFFC-42E5-43AB-83B8-A893F1A45D5D}" type="parTrans" cxnId="{332F9101-8ABE-4C58-B148-F9682D8F8480}">
      <dgm:prSet/>
      <dgm:spPr/>
      <dgm:t>
        <a:bodyPr/>
        <a:lstStyle/>
        <a:p>
          <a:endParaRPr lang="en-US"/>
        </a:p>
      </dgm:t>
    </dgm:pt>
    <dgm:pt modelId="{9187E2B2-DE61-4A9B-9BE0-E39F674290CB}" type="sibTrans" cxnId="{332F9101-8ABE-4C58-B148-F9682D8F8480}">
      <dgm:prSet/>
      <dgm:spPr/>
      <dgm:t>
        <a:bodyPr/>
        <a:lstStyle/>
        <a:p>
          <a:endParaRPr lang="en-US"/>
        </a:p>
      </dgm:t>
    </dgm:pt>
    <dgm:pt modelId="{D0CC42C1-0539-42C1-B4E7-358790083245}">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3200" b="1" dirty="0">
              <a:solidFill>
                <a:sysClr val="windowText" lastClr="000000"/>
              </a:solidFill>
            </a:rPr>
            <a:t>System Reliability Plans</a:t>
          </a:r>
        </a:p>
      </dgm:t>
    </dgm:pt>
    <dgm:pt modelId="{FC366173-1B6E-4AA1-B6FD-5017593C42BA}" type="parTrans" cxnId="{0909F38E-474E-4621-906A-FACCE434B076}">
      <dgm:prSet/>
      <dgm:spPr/>
      <dgm:t>
        <a:bodyPr/>
        <a:lstStyle/>
        <a:p>
          <a:endParaRPr lang="en-US"/>
        </a:p>
      </dgm:t>
    </dgm:pt>
    <dgm:pt modelId="{C1E84D79-C940-43A3-8919-66E6CB4AF6DF}" type="sibTrans" cxnId="{0909F38E-474E-4621-906A-FACCE434B076}">
      <dgm:prSet/>
      <dgm:spPr/>
      <dgm:t>
        <a:bodyPr/>
        <a:lstStyle/>
        <a:p>
          <a:endParaRPr lang="en-US"/>
        </a:p>
      </dgm:t>
    </dgm:pt>
    <dgm:pt modelId="{3C2D97AF-73C8-405B-9DFC-E636BCF06565}" type="pres">
      <dgm:prSet presAssocID="{F449A012-790F-4FF0-A11D-C39146DDF855}" presName="Name0" presStyleCnt="0">
        <dgm:presLayoutVars>
          <dgm:chMax val="7"/>
          <dgm:chPref val="7"/>
          <dgm:dir/>
        </dgm:presLayoutVars>
      </dgm:prSet>
      <dgm:spPr/>
    </dgm:pt>
    <dgm:pt modelId="{C0BE9CBB-27C9-4797-BC79-26BC58D57AA6}" type="pres">
      <dgm:prSet presAssocID="{F449A012-790F-4FF0-A11D-C39146DDF855}" presName="Name1" presStyleCnt="0"/>
      <dgm:spPr/>
    </dgm:pt>
    <dgm:pt modelId="{0296C3E1-1B32-4170-8352-1BE843D1261E}" type="pres">
      <dgm:prSet presAssocID="{F449A012-790F-4FF0-A11D-C39146DDF855}" presName="cycle" presStyleCnt="0"/>
      <dgm:spPr/>
    </dgm:pt>
    <dgm:pt modelId="{71333E00-E634-493B-A65C-4877698E2D21}" type="pres">
      <dgm:prSet presAssocID="{F449A012-790F-4FF0-A11D-C39146DDF855}" presName="srcNode" presStyleLbl="node1" presStyleIdx="0" presStyleCnt="3"/>
      <dgm:spPr/>
    </dgm:pt>
    <dgm:pt modelId="{7376DD4D-E0DB-42F8-A8FD-05C5CEDFC453}" type="pres">
      <dgm:prSet presAssocID="{F449A012-790F-4FF0-A11D-C39146DDF855}" presName="conn" presStyleLbl="parChTrans1D2" presStyleIdx="0" presStyleCnt="1"/>
      <dgm:spPr/>
    </dgm:pt>
    <dgm:pt modelId="{0E8FB578-FCBA-4BA8-8263-660E7E3AD675}" type="pres">
      <dgm:prSet presAssocID="{F449A012-790F-4FF0-A11D-C39146DDF855}" presName="extraNode" presStyleLbl="node1" presStyleIdx="0" presStyleCnt="3"/>
      <dgm:spPr/>
    </dgm:pt>
    <dgm:pt modelId="{FCBBB01E-0041-4197-8FF0-C0E988A2DBC4}" type="pres">
      <dgm:prSet presAssocID="{F449A012-790F-4FF0-A11D-C39146DDF855}" presName="dstNode" presStyleLbl="node1" presStyleIdx="0" presStyleCnt="3"/>
      <dgm:spPr/>
    </dgm:pt>
    <dgm:pt modelId="{244B4855-FD38-44E6-8A1D-9E72D32C20FE}" type="pres">
      <dgm:prSet presAssocID="{D1651AD8-5362-424F-BAA1-70F60C8025FE}" presName="text_1" presStyleLbl="node1" presStyleIdx="0" presStyleCnt="3">
        <dgm:presLayoutVars>
          <dgm:bulletEnabled val="1"/>
        </dgm:presLayoutVars>
      </dgm:prSet>
      <dgm:spPr/>
    </dgm:pt>
    <dgm:pt modelId="{082E3B99-2882-4D8B-B857-CF3D4D7D5874}" type="pres">
      <dgm:prSet presAssocID="{D1651AD8-5362-424F-BAA1-70F60C8025FE}" presName="accent_1" presStyleCnt="0"/>
      <dgm:spPr/>
    </dgm:pt>
    <dgm:pt modelId="{B9C5FB99-DE05-4C2D-8E81-8A520CCBDF00}" type="pres">
      <dgm:prSet presAssocID="{D1651AD8-5362-424F-BAA1-70F60C8025FE}" presName="accentRepeatNode" presStyleLbl="solidFgAcc1" presStyleIdx="0" presStyleCnt="3"/>
      <dgm:spPr/>
    </dgm:pt>
    <dgm:pt modelId="{16C1B65D-671A-4143-8A57-700845C51ACF}" type="pres">
      <dgm:prSet presAssocID="{0547E0AA-68A9-444A-AEF1-E08F8CE3D082}" presName="text_2" presStyleLbl="node1" presStyleIdx="1" presStyleCnt="3">
        <dgm:presLayoutVars>
          <dgm:bulletEnabled val="1"/>
        </dgm:presLayoutVars>
      </dgm:prSet>
      <dgm:spPr/>
    </dgm:pt>
    <dgm:pt modelId="{C356E12A-CC57-40C8-BF8D-6101AE794D9A}" type="pres">
      <dgm:prSet presAssocID="{0547E0AA-68A9-444A-AEF1-E08F8CE3D082}" presName="accent_2" presStyleCnt="0"/>
      <dgm:spPr/>
    </dgm:pt>
    <dgm:pt modelId="{0AFA640B-D0B5-49E8-A48B-42A5646B6944}" type="pres">
      <dgm:prSet presAssocID="{0547E0AA-68A9-444A-AEF1-E08F8CE3D082}" presName="accentRepeatNode" presStyleLbl="solidFgAcc1" presStyleIdx="1" presStyleCnt="3"/>
      <dgm:spPr/>
    </dgm:pt>
    <dgm:pt modelId="{9ED307AD-F9B4-463F-A9D7-9DDE4474D87A}" type="pres">
      <dgm:prSet presAssocID="{D0CC42C1-0539-42C1-B4E7-358790083245}" presName="text_3" presStyleLbl="node1" presStyleIdx="2" presStyleCnt="3">
        <dgm:presLayoutVars>
          <dgm:bulletEnabled val="1"/>
        </dgm:presLayoutVars>
      </dgm:prSet>
      <dgm:spPr/>
    </dgm:pt>
    <dgm:pt modelId="{F1FB933E-2247-4FEC-BBFD-6A2A0AD9B79A}" type="pres">
      <dgm:prSet presAssocID="{D0CC42C1-0539-42C1-B4E7-358790083245}" presName="accent_3" presStyleCnt="0"/>
      <dgm:spPr/>
    </dgm:pt>
    <dgm:pt modelId="{773FF73F-BD1C-47A5-A5E7-4D19148F7744}" type="pres">
      <dgm:prSet presAssocID="{D0CC42C1-0539-42C1-B4E7-358790083245}" presName="accentRepeatNode" presStyleLbl="solidFgAcc1" presStyleIdx="2" presStyleCnt="3">
        <dgm:style>
          <a:lnRef idx="2">
            <a:schemeClr val="accent5"/>
          </a:lnRef>
          <a:fillRef idx="1">
            <a:schemeClr val="lt1"/>
          </a:fillRef>
          <a:effectRef idx="0">
            <a:schemeClr val="accent5"/>
          </a:effectRef>
          <a:fontRef idx="minor">
            <a:schemeClr val="dk1"/>
          </a:fontRef>
        </dgm:style>
      </dgm:prSet>
      <dgm:spPr>
        <a:ln/>
      </dgm:spPr>
    </dgm:pt>
  </dgm:ptLst>
  <dgm:cxnLst>
    <dgm:cxn modelId="{332F9101-8ABE-4C58-B148-F9682D8F8480}" srcId="{F449A012-790F-4FF0-A11D-C39146DDF855}" destId="{0547E0AA-68A9-444A-AEF1-E08F8CE3D082}" srcOrd="1" destOrd="0" parTransId="{6D90DFFC-42E5-43AB-83B8-A893F1A45D5D}" sibTransId="{9187E2B2-DE61-4A9B-9BE0-E39F674290CB}"/>
    <dgm:cxn modelId="{E3AB3B4B-FCCE-4D4B-ACE0-BACA23A364EE}" type="presOf" srcId="{F42F9D65-3C0E-44C2-B447-3E823F3CD35C}" destId="{7376DD4D-E0DB-42F8-A8FD-05C5CEDFC453}" srcOrd="0" destOrd="0" presId="urn:microsoft.com/office/officeart/2008/layout/VerticalCurvedList"/>
    <dgm:cxn modelId="{7BFFA180-B961-4025-BB23-C8F3A2DCD40C}" srcId="{F449A012-790F-4FF0-A11D-C39146DDF855}" destId="{D1651AD8-5362-424F-BAA1-70F60C8025FE}" srcOrd="0" destOrd="0" parTransId="{1EF3D2E4-B293-4941-B15C-16579C549A57}" sibTransId="{F42F9D65-3C0E-44C2-B447-3E823F3CD35C}"/>
    <dgm:cxn modelId="{C4198A84-B993-4A56-9B70-B67CC913DC24}" type="presOf" srcId="{0547E0AA-68A9-444A-AEF1-E08F8CE3D082}" destId="{16C1B65D-671A-4143-8A57-700845C51ACF}" srcOrd="0" destOrd="0" presId="urn:microsoft.com/office/officeart/2008/layout/VerticalCurvedList"/>
    <dgm:cxn modelId="{0909F38E-474E-4621-906A-FACCE434B076}" srcId="{F449A012-790F-4FF0-A11D-C39146DDF855}" destId="{D0CC42C1-0539-42C1-B4E7-358790083245}" srcOrd="2" destOrd="0" parTransId="{FC366173-1B6E-4AA1-B6FD-5017593C42BA}" sibTransId="{C1E84D79-C940-43A3-8919-66E6CB4AF6DF}"/>
    <dgm:cxn modelId="{94E9F0CE-DE74-4216-93F8-D280A9141F1B}" type="presOf" srcId="{D0CC42C1-0539-42C1-B4E7-358790083245}" destId="{9ED307AD-F9B4-463F-A9D7-9DDE4474D87A}" srcOrd="0" destOrd="0" presId="urn:microsoft.com/office/officeart/2008/layout/VerticalCurvedList"/>
    <dgm:cxn modelId="{0B6C6FF0-BF95-4DCA-B6E4-DD403D034E76}" type="presOf" srcId="{D1651AD8-5362-424F-BAA1-70F60C8025FE}" destId="{244B4855-FD38-44E6-8A1D-9E72D32C20FE}" srcOrd="0" destOrd="0" presId="urn:microsoft.com/office/officeart/2008/layout/VerticalCurvedList"/>
    <dgm:cxn modelId="{962EA8F6-36D6-4E18-AB90-1B211D2729D1}" type="presOf" srcId="{F449A012-790F-4FF0-A11D-C39146DDF855}" destId="{3C2D97AF-73C8-405B-9DFC-E636BCF06565}" srcOrd="0" destOrd="0" presId="urn:microsoft.com/office/officeart/2008/layout/VerticalCurvedList"/>
    <dgm:cxn modelId="{E6D4F679-8F95-4F70-858B-B6CE93D124B0}" type="presParOf" srcId="{3C2D97AF-73C8-405B-9DFC-E636BCF06565}" destId="{C0BE9CBB-27C9-4797-BC79-26BC58D57AA6}" srcOrd="0" destOrd="0" presId="urn:microsoft.com/office/officeart/2008/layout/VerticalCurvedList"/>
    <dgm:cxn modelId="{E411B6DA-E051-4CE1-87BA-35B48247387A}" type="presParOf" srcId="{C0BE9CBB-27C9-4797-BC79-26BC58D57AA6}" destId="{0296C3E1-1B32-4170-8352-1BE843D1261E}" srcOrd="0" destOrd="0" presId="urn:microsoft.com/office/officeart/2008/layout/VerticalCurvedList"/>
    <dgm:cxn modelId="{5D50BDD8-E7FE-4DC8-9CE0-7DFE97F7796D}" type="presParOf" srcId="{0296C3E1-1B32-4170-8352-1BE843D1261E}" destId="{71333E00-E634-493B-A65C-4877698E2D21}" srcOrd="0" destOrd="0" presId="urn:microsoft.com/office/officeart/2008/layout/VerticalCurvedList"/>
    <dgm:cxn modelId="{0D9CB13B-1AA4-4220-AD8B-5DB0042143B4}" type="presParOf" srcId="{0296C3E1-1B32-4170-8352-1BE843D1261E}" destId="{7376DD4D-E0DB-42F8-A8FD-05C5CEDFC453}" srcOrd="1" destOrd="0" presId="urn:microsoft.com/office/officeart/2008/layout/VerticalCurvedList"/>
    <dgm:cxn modelId="{7F61CA4A-0DDE-4025-840F-5A6541647E8B}" type="presParOf" srcId="{0296C3E1-1B32-4170-8352-1BE843D1261E}" destId="{0E8FB578-FCBA-4BA8-8263-660E7E3AD675}" srcOrd="2" destOrd="0" presId="urn:microsoft.com/office/officeart/2008/layout/VerticalCurvedList"/>
    <dgm:cxn modelId="{7EDB2936-99EC-49E1-8F73-112B289110BF}" type="presParOf" srcId="{0296C3E1-1B32-4170-8352-1BE843D1261E}" destId="{FCBBB01E-0041-4197-8FF0-C0E988A2DBC4}" srcOrd="3" destOrd="0" presId="urn:microsoft.com/office/officeart/2008/layout/VerticalCurvedList"/>
    <dgm:cxn modelId="{49286AD9-D9D9-4A02-9904-2139FF009BB6}" type="presParOf" srcId="{C0BE9CBB-27C9-4797-BC79-26BC58D57AA6}" destId="{244B4855-FD38-44E6-8A1D-9E72D32C20FE}" srcOrd="1" destOrd="0" presId="urn:microsoft.com/office/officeart/2008/layout/VerticalCurvedList"/>
    <dgm:cxn modelId="{C37F01B5-2E3E-409A-BAC1-797C65AF3ED8}" type="presParOf" srcId="{C0BE9CBB-27C9-4797-BC79-26BC58D57AA6}" destId="{082E3B99-2882-4D8B-B857-CF3D4D7D5874}" srcOrd="2" destOrd="0" presId="urn:microsoft.com/office/officeart/2008/layout/VerticalCurvedList"/>
    <dgm:cxn modelId="{09F4D593-D8B2-4C26-A398-C20AFC275B2E}" type="presParOf" srcId="{082E3B99-2882-4D8B-B857-CF3D4D7D5874}" destId="{B9C5FB99-DE05-4C2D-8E81-8A520CCBDF00}" srcOrd="0" destOrd="0" presId="urn:microsoft.com/office/officeart/2008/layout/VerticalCurvedList"/>
    <dgm:cxn modelId="{A167AD00-68C7-466A-953E-64F3C7C71078}" type="presParOf" srcId="{C0BE9CBB-27C9-4797-BC79-26BC58D57AA6}" destId="{16C1B65D-671A-4143-8A57-700845C51ACF}" srcOrd="3" destOrd="0" presId="urn:microsoft.com/office/officeart/2008/layout/VerticalCurvedList"/>
    <dgm:cxn modelId="{ABC473A1-D8F2-4256-BB40-A05272BBD49A}" type="presParOf" srcId="{C0BE9CBB-27C9-4797-BC79-26BC58D57AA6}" destId="{C356E12A-CC57-40C8-BF8D-6101AE794D9A}" srcOrd="4" destOrd="0" presId="urn:microsoft.com/office/officeart/2008/layout/VerticalCurvedList"/>
    <dgm:cxn modelId="{2F72194F-F236-42FE-9B99-A8857E5B7BE8}" type="presParOf" srcId="{C356E12A-CC57-40C8-BF8D-6101AE794D9A}" destId="{0AFA640B-D0B5-49E8-A48B-42A5646B6944}" srcOrd="0" destOrd="0" presId="urn:microsoft.com/office/officeart/2008/layout/VerticalCurvedList"/>
    <dgm:cxn modelId="{B3188F91-7EAE-4B70-8223-E815B306D024}" type="presParOf" srcId="{C0BE9CBB-27C9-4797-BC79-26BC58D57AA6}" destId="{9ED307AD-F9B4-463F-A9D7-9DDE4474D87A}" srcOrd="5" destOrd="0" presId="urn:microsoft.com/office/officeart/2008/layout/VerticalCurvedList"/>
    <dgm:cxn modelId="{0E7FA291-A57A-4404-8F8D-E6FB8B7FCC20}" type="presParOf" srcId="{C0BE9CBB-27C9-4797-BC79-26BC58D57AA6}" destId="{F1FB933E-2247-4FEC-BBFD-6A2A0AD9B79A}" srcOrd="6" destOrd="0" presId="urn:microsoft.com/office/officeart/2008/layout/VerticalCurvedList"/>
    <dgm:cxn modelId="{3FBD4B3A-D4B7-4213-A9F7-55077D81A099}" type="presParOf" srcId="{F1FB933E-2247-4FEC-BBFD-6A2A0AD9B79A}" destId="{773FF73F-BD1C-47A5-A5E7-4D19148F77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5B14DD-DE26-4CB3-B17C-0BD238D3877C}"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en-US"/>
        </a:p>
      </dgm:t>
    </dgm:pt>
    <dgm:pt modelId="{66E69125-6846-4F74-A10A-D5FDC1A7A9A3}">
      <dgm:prSet custT="1"/>
      <dgm:spPr/>
      <dgm:t>
        <a:bodyPr/>
        <a:lstStyle/>
        <a:p>
          <a:r>
            <a:rPr lang="en-US" sz="1200" dirty="0"/>
            <a:t>‘17</a:t>
          </a:r>
        </a:p>
      </dgm:t>
    </dgm:pt>
    <dgm:pt modelId="{65066176-860B-4079-89D2-9949241F8D55}" type="parTrans" cxnId="{C82F89E4-0E96-4E11-8C83-F1EE4DF752F2}">
      <dgm:prSet/>
      <dgm:spPr/>
      <dgm:t>
        <a:bodyPr/>
        <a:lstStyle/>
        <a:p>
          <a:endParaRPr lang="en-US"/>
        </a:p>
      </dgm:t>
    </dgm:pt>
    <dgm:pt modelId="{0427873A-8F9A-47A7-BDC3-F4D92449AC2C}" type="sibTrans" cxnId="{C82F89E4-0E96-4E11-8C83-F1EE4DF752F2}">
      <dgm:prSet/>
      <dgm:spPr/>
      <dgm:t>
        <a:bodyPr/>
        <a:lstStyle/>
        <a:p>
          <a:endParaRPr lang="en-US"/>
        </a:p>
      </dgm:t>
    </dgm:pt>
    <dgm:pt modelId="{0228B36F-0B29-4DA0-87A4-47BFF7B8A4CE}">
      <dgm:prSet custT="1"/>
      <dgm:spPr/>
      <dgm:t>
        <a:bodyPr/>
        <a:lstStyle/>
        <a:p>
          <a:r>
            <a:rPr lang="en-US" sz="2000" dirty="0"/>
            <a:t>‘18</a:t>
          </a:r>
        </a:p>
      </dgm:t>
    </dgm:pt>
    <dgm:pt modelId="{9D593D9D-A8A2-4B96-9A6D-044E908C4DF1}" type="parTrans" cxnId="{6B8C7C64-5239-4FF1-B088-BFB4F0D9CACF}">
      <dgm:prSet/>
      <dgm:spPr/>
      <dgm:t>
        <a:bodyPr/>
        <a:lstStyle/>
        <a:p>
          <a:endParaRPr lang="en-US"/>
        </a:p>
      </dgm:t>
    </dgm:pt>
    <dgm:pt modelId="{98461DB9-ED91-4470-A998-B30857FC95DB}" type="sibTrans" cxnId="{6B8C7C64-5239-4FF1-B088-BFB4F0D9CACF}">
      <dgm:prSet/>
      <dgm:spPr/>
      <dgm:t>
        <a:bodyPr/>
        <a:lstStyle/>
        <a:p>
          <a:endParaRPr lang="en-US"/>
        </a:p>
      </dgm:t>
    </dgm:pt>
    <dgm:pt modelId="{7465CF7E-C6BF-4B4A-8FDE-79878CECF7E1}">
      <dgm:prSet custT="1"/>
      <dgm:spPr/>
      <dgm:t>
        <a:bodyPr/>
        <a:lstStyle/>
        <a:p>
          <a:r>
            <a:rPr lang="en-US" sz="2000" dirty="0"/>
            <a:t>‘19</a:t>
          </a:r>
        </a:p>
      </dgm:t>
    </dgm:pt>
    <dgm:pt modelId="{BE18EB8C-8227-4EC4-AB36-D8988DC4CDC2}" type="parTrans" cxnId="{79AD9904-916D-497E-A96F-6EB4DF905684}">
      <dgm:prSet/>
      <dgm:spPr/>
      <dgm:t>
        <a:bodyPr/>
        <a:lstStyle/>
        <a:p>
          <a:endParaRPr lang="en-US"/>
        </a:p>
      </dgm:t>
    </dgm:pt>
    <dgm:pt modelId="{4475AEC9-6DF5-4D5A-877E-869762E58CF6}" type="sibTrans" cxnId="{79AD9904-916D-497E-A96F-6EB4DF905684}">
      <dgm:prSet/>
      <dgm:spPr/>
      <dgm:t>
        <a:bodyPr/>
        <a:lstStyle/>
        <a:p>
          <a:endParaRPr lang="en-US"/>
        </a:p>
      </dgm:t>
    </dgm:pt>
    <dgm:pt modelId="{65B02D80-882F-4769-A6BD-A43C29817A9E}">
      <dgm:prSet custT="1"/>
      <dgm:spPr/>
      <dgm:t>
        <a:bodyPr/>
        <a:lstStyle/>
        <a:p>
          <a:r>
            <a:rPr lang="en-US" sz="2000" dirty="0"/>
            <a:t>‘20</a:t>
          </a:r>
        </a:p>
      </dgm:t>
    </dgm:pt>
    <dgm:pt modelId="{54DB9EE3-9C9B-4944-98AC-115121013454}" type="parTrans" cxnId="{BCD67201-0B0E-4BF1-8E3C-43BA1D9BAEE9}">
      <dgm:prSet/>
      <dgm:spPr/>
      <dgm:t>
        <a:bodyPr/>
        <a:lstStyle/>
        <a:p>
          <a:endParaRPr lang="en-US"/>
        </a:p>
      </dgm:t>
    </dgm:pt>
    <dgm:pt modelId="{D4AE3259-876D-4C9B-962E-0C6C1C85B00B}" type="sibTrans" cxnId="{BCD67201-0B0E-4BF1-8E3C-43BA1D9BAEE9}">
      <dgm:prSet/>
      <dgm:spPr/>
      <dgm:t>
        <a:bodyPr/>
        <a:lstStyle/>
        <a:p>
          <a:endParaRPr lang="en-US"/>
        </a:p>
      </dgm:t>
    </dgm:pt>
    <dgm:pt modelId="{11A500BB-6509-4152-9243-C08551133C78}" type="pres">
      <dgm:prSet presAssocID="{F25B14DD-DE26-4CB3-B17C-0BD238D3877C}" presName="Name0" presStyleCnt="0">
        <dgm:presLayoutVars>
          <dgm:dir/>
          <dgm:resizeHandles val="exact"/>
        </dgm:presLayoutVars>
      </dgm:prSet>
      <dgm:spPr/>
    </dgm:pt>
    <dgm:pt modelId="{B55A3F6C-99A6-46B7-9E1E-D23AB3DBBA06}" type="pres">
      <dgm:prSet presAssocID="{66E69125-6846-4F74-A10A-D5FDC1A7A9A3}" presName="parTxOnly" presStyleLbl="node1" presStyleIdx="0" presStyleCnt="4">
        <dgm:presLayoutVars>
          <dgm:bulletEnabled val="1"/>
        </dgm:presLayoutVars>
      </dgm:prSet>
      <dgm:spPr/>
    </dgm:pt>
    <dgm:pt modelId="{12F5BA62-7620-4913-ACE4-FEE8D6E4CC73}" type="pres">
      <dgm:prSet presAssocID="{0427873A-8F9A-47A7-BDC3-F4D92449AC2C}" presName="parSpace" presStyleCnt="0"/>
      <dgm:spPr/>
    </dgm:pt>
    <dgm:pt modelId="{EF08CC7F-9E3E-4D5C-B442-4F5F35C89DE5}" type="pres">
      <dgm:prSet presAssocID="{0228B36F-0B29-4DA0-87A4-47BFF7B8A4CE}" presName="parTxOnly" presStyleLbl="node1" presStyleIdx="1" presStyleCnt="4" custScaleX="157643" custScaleY="232989" custLinFactX="-4246" custLinFactNeighborX="-100000">
        <dgm:presLayoutVars>
          <dgm:bulletEnabled val="1"/>
        </dgm:presLayoutVars>
      </dgm:prSet>
      <dgm:spPr/>
    </dgm:pt>
    <dgm:pt modelId="{C32ED077-B824-4BD3-BB66-4EFDE8248062}" type="pres">
      <dgm:prSet presAssocID="{98461DB9-ED91-4470-A998-B30857FC95DB}" presName="parSpace" presStyleCnt="0"/>
      <dgm:spPr/>
    </dgm:pt>
    <dgm:pt modelId="{50D48793-48FC-4A1F-8C48-8D5C52A55A8A}" type="pres">
      <dgm:prSet presAssocID="{7465CF7E-C6BF-4B4A-8FDE-79878CECF7E1}" presName="parTxOnly" presStyleLbl="node1" presStyleIdx="2" presStyleCnt="4" custScaleX="157643" custScaleY="232989" custLinFactX="-24903" custLinFactNeighborX="-100000">
        <dgm:presLayoutVars>
          <dgm:bulletEnabled val="1"/>
        </dgm:presLayoutVars>
      </dgm:prSet>
      <dgm:spPr/>
    </dgm:pt>
    <dgm:pt modelId="{3564D9B6-7304-42C1-98FA-B2FB33157F9B}" type="pres">
      <dgm:prSet presAssocID="{4475AEC9-6DF5-4D5A-877E-869762E58CF6}" presName="parSpace" presStyleCnt="0"/>
      <dgm:spPr/>
    </dgm:pt>
    <dgm:pt modelId="{D4D7AECE-1BF9-4705-9139-4D1146ED8F6C}" type="pres">
      <dgm:prSet presAssocID="{65B02D80-882F-4769-A6BD-A43C29817A9E}" presName="parTxOnly" presStyleLbl="node1" presStyleIdx="3" presStyleCnt="4" custScaleX="157643" custScaleY="232989" custLinFactX="-45560" custLinFactNeighborX="-100000">
        <dgm:presLayoutVars>
          <dgm:bulletEnabled val="1"/>
        </dgm:presLayoutVars>
      </dgm:prSet>
      <dgm:spPr/>
    </dgm:pt>
  </dgm:ptLst>
  <dgm:cxnLst>
    <dgm:cxn modelId="{BCD67201-0B0E-4BF1-8E3C-43BA1D9BAEE9}" srcId="{F25B14DD-DE26-4CB3-B17C-0BD238D3877C}" destId="{65B02D80-882F-4769-A6BD-A43C29817A9E}" srcOrd="3" destOrd="0" parTransId="{54DB9EE3-9C9B-4944-98AC-115121013454}" sibTransId="{D4AE3259-876D-4C9B-962E-0C6C1C85B00B}"/>
    <dgm:cxn modelId="{79AD9904-916D-497E-A96F-6EB4DF905684}" srcId="{F25B14DD-DE26-4CB3-B17C-0BD238D3877C}" destId="{7465CF7E-C6BF-4B4A-8FDE-79878CECF7E1}" srcOrd="2" destOrd="0" parTransId="{BE18EB8C-8227-4EC4-AB36-D8988DC4CDC2}" sibTransId="{4475AEC9-6DF5-4D5A-877E-869762E58CF6}"/>
    <dgm:cxn modelId="{6538322C-E3E4-43EC-966B-5CEE6866D773}" type="presOf" srcId="{0228B36F-0B29-4DA0-87A4-47BFF7B8A4CE}" destId="{EF08CC7F-9E3E-4D5C-B442-4F5F35C89DE5}" srcOrd="0" destOrd="0" presId="urn:microsoft.com/office/officeart/2005/8/layout/hChevron3"/>
    <dgm:cxn modelId="{6B8C7C64-5239-4FF1-B088-BFB4F0D9CACF}" srcId="{F25B14DD-DE26-4CB3-B17C-0BD238D3877C}" destId="{0228B36F-0B29-4DA0-87A4-47BFF7B8A4CE}" srcOrd="1" destOrd="0" parTransId="{9D593D9D-A8A2-4B96-9A6D-044E908C4DF1}" sibTransId="{98461DB9-ED91-4470-A998-B30857FC95DB}"/>
    <dgm:cxn modelId="{C82F89E4-0E96-4E11-8C83-F1EE4DF752F2}" srcId="{F25B14DD-DE26-4CB3-B17C-0BD238D3877C}" destId="{66E69125-6846-4F74-A10A-D5FDC1A7A9A3}" srcOrd="0" destOrd="0" parTransId="{65066176-860B-4079-89D2-9949241F8D55}" sibTransId="{0427873A-8F9A-47A7-BDC3-F4D92449AC2C}"/>
    <dgm:cxn modelId="{03ABBFED-CDCF-4E24-8B90-3C7D1E43C8C7}" type="presOf" srcId="{F25B14DD-DE26-4CB3-B17C-0BD238D3877C}" destId="{11A500BB-6509-4152-9243-C08551133C78}" srcOrd="0" destOrd="0" presId="urn:microsoft.com/office/officeart/2005/8/layout/hChevron3"/>
    <dgm:cxn modelId="{4DC701EE-21FD-471A-9595-CC6E7BEE7C60}" type="presOf" srcId="{66E69125-6846-4F74-A10A-D5FDC1A7A9A3}" destId="{B55A3F6C-99A6-46B7-9E1E-D23AB3DBBA06}" srcOrd="0" destOrd="0" presId="urn:microsoft.com/office/officeart/2005/8/layout/hChevron3"/>
    <dgm:cxn modelId="{599659F2-9D85-4728-9D3E-F11F74494A86}" type="presOf" srcId="{7465CF7E-C6BF-4B4A-8FDE-79878CECF7E1}" destId="{50D48793-48FC-4A1F-8C48-8D5C52A55A8A}" srcOrd="0" destOrd="0" presId="urn:microsoft.com/office/officeart/2005/8/layout/hChevron3"/>
    <dgm:cxn modelId="{D2BC36F8-15DB-49D3-AE72-4964D701053A}" type="presOf" srcId="{65B02D80-882F-4769-A6BD-A43C29817A9E}" destId="{D4D7AECE-1BF9-4705-9139-4D1146ED8F6C}" srcOrd="0" destOrd="0" presId="urn:microsoft.com/office/officeart/2005/8/layout/hChevron3"/>
    <dgm:cxn modelId="{AE815CBF-5AB4-4E51-ABEF-E4F4CD573C7C}" type="presParOf" srcId="{11A500BB-6509-4152-9243-C08551133C78}" destId="{B55A3F6C-99A6-46B7-9E1E-D23AB3DBBA06}" srcOrd="0" destOrd="0" presId="urn:microsoft.com/office/officeart/2005/8/layout/hChevron3"/>
    <dgm:cxn modelId="{A6590B0B-9FDA-40EF-9114-EC9B4B94A09D}" type="presParOf" srcId="{11A500BB-6509-4152-9243-C08551133C78}" destId="{12F5BA62-7620-4913-ACE4-FEE8D6E4CC73}" srcOrd="1" destOrd="0" presId="urn:microsoft.com/office/officeart/2005/8/layout/hChevron3"/>
    <dgm:cxn modelId="{CC6206CE-DAC4-4D55-98A3-5ABA26CE29B5}" type="presParOf" srcId="{11A500BB-6509-4152-9243-C08551133C78}" destId="{EF08CC7F-9E3E-4D5C-B442-4F5F35C89DE5}" srcOrd="2" destOrd="0" presId="urn:microsoft.com/office/officeart/2005/8/layout/hChevron3"/>
    <dgm:cxn modelId="{3A40466E-CD08-42A0-BE8D-A79001EE1992}" type="presParOf" srcId="{11A500BB-6509-4152-9243-C08551133C78}" destId="{C32ED077-B824-4BD3-BB66-4EFDE8248062}" srcOrd="3" destOrd="0" presId="urn:microsoft.com/office/officeart/2005/8/layout/hChevron3"/>
    <dgm:cxn modelId="{C307EF18-CF57-4773-BD7D-5D07DE971EC0}" type="presParOf" srcId="{11A500BB-6509-4152-9243-C08551133C78}" destId="{50D48793-48FC-4A1F-8C48-8D5C52A55A8A}" srcOrd="4" destOrd="0" presId="urn:microsoft.com/office/officeart/2005/8/layout/hChevron3"/>
    <dgm:cxn modelId="{9C7E195E-4F6B-466B-96BD-E99790DC8756}" type="presParOf" srcId="{11A500BB-6509-4152-9243-C08551133C78}" destId="{3564D9B6-7304-42C1-98FA-B2FB33157F9B}" srcOrd="5" destOrd="0" presId="urn:microsoft.com/office/officeart/2005/8/layout/hChevron3"/>
    <dgm:cxn modelId="{F7083556-ECE7-4217-A406-00CA23142722}" type="presParOf" srcId="{11A500BB-6509-4152-9243-C08551133C78}" destId="{D4D7AECE-1BF9-4705-9139-4D1146ED8F6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B41CA3-96B1-4517-8C7E-9C079807A0EA}" type="doc">
      <dgm:prSet loTypeId="urn:microsoft.com/office/officeart/2005/8/layout/cycle2" loCatId="cycle" qsTypeId="urn:microsoft.com/office/officeart/2005/8/quickstyle/simple1" qsCatId="simple" csTypeId="urn:microsoft.com/office/officeart/2005/8/colors/accent3_1" csCatId="accent3" phldr="1"/>
      <dgm:spPr/>
      <dgm:t>
        <a:bodyPr/>
        <a:lstStyle/>
        <a:p>
          <a:endParaRPr lang="en-US"/>
        </a:p>
      </dgm:t>
    </dgm:pt>
    <dgm:pt modelId="{2DDF9426-8DA8-4994-BB4E-10D812E1A28C}">
      <dgm:prSet phldrT="[Text]" custT="1"/>
      <dgm:spPr>
        <a:ln>
          <a:solidFill>
            <a:schemeClr val="accent2"/>
          </a:solidFill>
        </a:ln>
      </dgm:spPr>
      <dgm:t>
        <a:bodyPr/>
        <a:lstStyle/>
        <a:p>
          <a:r>
            <a:rPr lang="en-US" sz="2000" dirty="0"/>
            <a:t>Targets</a:t>
          </a:r>
          <a:endParaRPr lang="en-US" sz="2200" dirty="0"/>
        </a:p>
      </dgm:t>
    </dgm:pt>
    <dgm:pt modelId="{85D9F34F-2F2B-451A-BA33-82E96877B7DF}" type="parTrans" cxnId="{3847A907-7CAF-41EE-866B-F4489DCD4562}">
      <dgm:prSet/>
      <dgm:spPr/>
      <dgm:t>
        <a:bodyPr/>
        <a:lstStyle/>
        <a:p>
          <a:endParaRPr lang="en-US"/>
        </a:p>
      </dgm:t>
    </dgm:pt>
    <dgm:pt modelId="{4298A995-92BF-4291-B284-1EA1FC9086FB}" type="sibTrans" cxnId="{3847A907-7CAF-41EE-866B-F4489DCD4562}">
      <dgm:prSet/>
      <dgm:spPr>
        <a:solidFill>
          <a:schemeClr val="accent3">
            <a:lumMod val="75000"/>
          </a:schemeClr>
        </a:solidFill>
      </dgm:spPr>
      <dgm:t>
        <a:bodyPr/>
        <a:lstStyle/>
        <a:p>
          <a:endParaRPr lang="en-US" dirty="0"/>
        </a:p>
      </dgm:t>
    </dgm:pt>
    <dgm:pt modelId="{E8574951-8407-4670-AA42-1D651C74E58A}">
      <dgm:prSet phldrT="[Text]" custT="1"/>
      <dgm:spPr>
        <a:ln>
          <a:solidFill>
            <a:schemeClr val="accent2"/>
          </a:solidFill>
        </a:ln>
      </dgm:spPr>
      <dgm:t>
        <a:bodyPr/>
        <a:lstStyle/>
        <a:p>
          <a:r>
            <a:rPr lang="en-US" sz="2000" dirty="0"/>
            <a:t>Three-Year Plan</a:t>
          </a:r>
        </a:p>
      </dgm:t>
    </dgm:pt>
    <dgm:pt modelId="{51D26FC8-D884-4345-A81B-7E739563D9A1}" type="parTrans" cxnId="{9BD62C48-600A-43BA-992C-06312F9212A3}">
      <dgm:prSet/>
      <dgm:spPr/>
      <dgm:t>
        <a:bodyPr/>
        <a:lstStyle/>
        <a:p>
          <a:endParaRPr lang="en-US"/>
        </a:p>
      </dgm:t>
    </dgm:pt>
    <dgm:pt modelId="{70601726-1AD6-4800-BDC7-D578BA7AA037}" type="sibTrans" cxnId="{9BD62C48-600A-43BA-992C-06312F9212A3}">
      <dgm:prSet/>
      <dgm:spPr>
        <a:solidFill>
          <a:schemeClr val="accent3">
            <a:lumMod val="75000"/>
          </a:schemeClr>
        </a:solidFill>
      </dgm:spPr>
      <dgm:t>
        <a:bodyPr/>
        <a:lstStyle/>
        <a:p>
          <a:endParaRPr lang="en-US" dirty="0"/>
        </a:p>
      </dgm:t>
    </dgm:pt>
    <dgm:pt modelId="{128EA7CD-2845-472A-9BDD-8607717DB7CD}">
      <dgm:prSet phldrT="[Text]" custT="1"/>
      <dgm:spPr>
        <a:ln>
          <a:solidFill>
            <a:schemeClr val="bg1"/>
          </a:solidFill>
        </a:ln>
      </dgm:spPr>
      <dgm:t>
        <a:bodyPr/>
        <a:lstStyle/>
        <a:p>
          <a:r>
            <a:rPr lang="en-US" sz="1800" dirty="0"/>
            <a:t>Plan</a:t>
          </a:r>
          <a:endParaRPr lang="en-US" sz="2000" dirty="0"/>
        </a:p>
        <a:p>
          <a:endParaRPr lang="en-US" sz="2000" dirty="0"/>
        </a:p>
        <a:p>
          <a:endParaRPr lang="en-US" sz="2000" dirty="0"/>
        </a:p>
        <a:p>
          <a:endParaRPr lang="en-US" sz="2000" dirty="0"/>
        </a:p>
        <a:p>
          <a:r>
            <a:rPr lang="en-US" sz="1800" dirty="0"/>
            <a:t>  EM&amp;V</a:t>
          </a:r>
        </a:p>
      </dgm:t>
    </dgm:pt>
    <dgm:pt modelId="{533E3CE5-6A65-4779-ACC1-24B0535F7630}" type="parTrans" cxnId="{99A0D352-BAA1-4F90-9D48-69EDA8A3377D}">
      <dgm:prSet/>
      <dgm:spPr/>
      <dgm:t>
        <a:bodyPr/>
        <a:lstStyle/>
        <a:p>
          <a:endParaRPr lang="en-US"/>
        </a:p>
      </dgm:t>
    </dgm:pt>
    <dgm:pt modelId="{25724288-073F-45E6-A8BE-97C321703C92}" type="sibTrans" cxnId="{99A0D352-BAA1-4F90-9D48-69EDA8A3377D}">
      <dgm:prSet/>
      <dgm:spPr>
        <a:solidFill>
          <a:schemeClr val="accent3">
            <a:lumMod val="75000"/>
          </a:schemeClr>
        </a:solidFill>
      </dgm:spPr>
      <dgm:t>
        <a:bodyPr/>
        <a:lstStyle/>
        <a:p>
          <a:endParaRPr lang="en-US" dirty="0"/>
        </a:p>
      </dgm:t>
    </dgm:pt>
    <dgm:pt modelId="{C9DEBCA5-61B1-4BC5-85BD-019728D201B9}">
      <dgm:prSet phldrT="[Text]" custT="1"/>
      <dgm:spPr>
        <a:ln>
          <a:solidFill>
            <a:schemeClr val="accent2"/>
          </a:solidFill>
        </a:ln>
      </dgm:spPr>
      <dgm:t>
        <a:bodyPr/>
        <a:lstStyle/>
        <a:p>
          <a:r>
            <a:rPr lang="en-US" sz="2000" dirty="0"/>
            <a:t>EM&amp;V</a:t>
          </a:r>
        </a:p>
      </dgm:t>
    </dgm:pt>
    <dgm:pt modelId="{61DCE4FE-32D0-4231-AEC1-83D673217122}" type="parTrans" cxnId="{69CE98F3-A996-4952-8AA9-0568C611FD8E}">
      <dgm:prSet/>
      <dgm:spPr/>
      <dgm:t>
        <a:bodyPr/>
        <a:lstStyle/>
        <a:p>
          <a:endParaRPr lang="en-US"/>
        </a:p>
      </dgm:t>
    </dgm:pt>
    <dgm:pt modelId="{4F231B7D-0477-4141-AD7D-95F48EA9869B}" type="sibTrans" cxnId="{69CE98F3-A996-4952-8AA9-0568C611FD8E}">
      <dgm:prSet/>
      <dgm:spPr>
        <a:solidFill>
          <a:schemeClr val="accent3">
            <a:lumMod val="75000"/>
          </a:schemeClr>
        </a:solidFill>
      </dgm:spPr>
      <dgm:t>
        <a:bodyPr/>
        <a:lstStyle/>
        <a:p>
          <a:endParaRPr lang="en-US" dirty="0"/>
        </a:p>
      </dgm:t>
    </dgm:pt>
    <dgm:pt modelId="{0C4376B5-1D45-4CDF-8AD9-CBCF656375D7}">
      <dgm:prSet phldrT="[Text]" custT="1"/>
      <dgm:spPr>
        <a:ln>
          <a:solidFill>
            <a:schemeClr val="bg1"/>
          </a:solidFill>
        </a:ln>
      </dgm:spPr>
      <dgm:t>
        <a:bodyPr/>
        <a:lstStyle/>
        <a:p>
          <a:r>
            <a:rPr lang="en-US" sz="1800" dirty="0"/>
            <a:t>Plan</a:t>
          </a:r>
          <a:endParaRPr lang="en-US" sz="2000" dirty="0"/>
        </a:p>
        <a:p>
          <a:endParaRPr lang="en-US" sz="2000" dirty="0"/>
        </a:p>
        <a:p>
          <a:endParaRPr lang="en-US" sz="2000" dirty="0"/>
        </a:p>
        <a:p>
          <a:endParaRPr lang="en-US" sz="2000" dirty="0"/>
        </a:p>
        <a:p>
          <a:r>
            <a:rPr lang="en-US" sz="1800" dirty="0"/>
            <a:t>  EM&amp;V</a:t>
          </a:r>
        </a:p>
      </dgm:t>
    </dgm:pt>
    <dgm:pt modelId="{D56CE979-A590-4389-89BB-37D838192E04}" type="parTrans" cxnId="{09EB0D7F-06E1-4C03-8573-6D733F012E72}">
      <dgm:prSet/>
      <dgm:spPr/>
      <dgm:t>
        <a:bodyPr/>
        <a:lstStyle/>
        <a:p>
          <a:endParaRPr lang="en-US"/>
        </a:p>
      </dgm:t>
    </dgm:pt>
    <dgm:pt modelId="{5A8AB5F8-E356-4A28-9B9D-95303A49C3BC}" type="sibTrans" cxnId="{09EB0D7F-06E1-4C03-8573-6D733F012E72}">
      <dgm:prSet/>
      <dgm:spPr>
        <a:solidFill>
          <a:schemeClr val="accent3">
            <a:lumMod val="75000"/>
          </a:schemeClr>
        </a:solidFill>
      </dgm:spPr>
      <dgm:t>
        <a:bodyPr/>
        <a:lstStyle/>
        <a:p>
          <a:endParaRPr lang="en-US" dirty="0"/>
        </a:p>
      </dgm:t>
    </dgm:pt>
    <dgm:pt modelId="{6701FFCD-F2E0-4DCE-912E-3D829D1CBF3A}">
      <dgm:prSet phldrT="[Text]" custT="1"/>
      <dgm:spPr>
        <a:ln>
          <a:solidFill>
            <a:schemeClr val="bg1"/>
          </a:solidFill>
        </a:ln>
      </dgm:spPr>
      <dgm:t>
        <a:bodyPr/>
        <a:lstStyle/>
        <a:p>
          <a:r>
            <a:rPr lang="en-US" sz="1800" dirty="0"/>
            <a:t>Plan</a:t>
          </a:r>
          <a:endParaRPr lang="en-US" sz="2000" dirty="0"/>
        </a:p>
        <a:p>
          <a:endParaRPr lang="en-US" sz="2000" dirty="0"/>
        </a:p>
        <a:p>
          <a:endParaRPr lang="en-US" sz="2000" dirty="0"/>
        </a:p>
        <a:p>
          <a:endParaRPr lang="en-US" sz="2000" dirty="0"/>
        </a:p>
        <a:p>
          <a:r>
            <a:rPr lang="en-US" sz="1800" dirty="0"/>
            <a:t>  EM&amp;V</a:t>
          </a:r>
          <a:endParaRPr lang="en-US" sz="2000" dirty="0"/>
        </a:p>
      </dgm:t>
    </dgm:pt>
    <dgm:pt modelId="{B2455C93-A882-41E2-8779-28B6546BD833}" type="parTrans" cxnId="{B123D607-9B22-40D3-9B43-974A422E9785}">
      <dgm:prSet/>
      <dgm:spPr/>
      <dgm:t>
        <a:bodyPr/>
        <a:lstStyle/>
        <a:p>
          <a:endParaRPr lang="en-US"/>
        </a:p>
      </dgm:t>
    </dgm:pt>
    <dgm:pt modelId="{6788F60B-CDD3-49BB-A839-1C1EB60F4D26}" type="sibTrans" cxnId="{B123D607-9B22-40D3-9B43-974A422E9785}">
      <dgm:prSet/>
      <dgm:spPr>
        <a:solidFill>
          <a:schemeClr val="accent3">
            <a:lumMod val="75000"/>
          </a:schemeClr>
        </a:solidFill>
      </dgm:spPr>
      <dgm:t>
        <a:bodyPr/>
        <a:lstStyle/>
        <a:p>
          <a:endParaRPr lang="en-US" dirty="0"/>
        </a:p>
      </dgm:t>
    </dgm:pt>
    <dgm:pt modelId="{45DBB765-70E1-4DDE-BD05-692FC8E17C89}" type="pres">
      <dgm:prSet presAssocID="{03B41CA3-96B1-4517-8C7E-9C079807A0EA}" presName="cycle" presStyleCnt="0">
        <dgm:presLayoutVars>
          <dgm:dir/>
          <dgm:resizeHandles val="exact"/>
        </dgm:presLayoutVars>
      </dgm:prSet>
      <dgm:spPr/>
    </dgm:pt>
    <dgm:pt modelId="{B8963037-6FEE-4FFB-B87B-0EC6E5166C84}" type="pres">
      <dgm:prSet presAssocID="{2DDF9426-8DA8-4994-BB4E-10D812E1A28C}" presName="node" presStyleLbl="node1" presStyleIdx="0" presStyleCnt="6" custScaleX="91480" custScaleY="47958" custRadScaleRad="90514" custRadScaleInc="-18030">
        <dgm:presLayoutVars>
          <dgm:bulletEnabled val="1"/>
        </dgm:presLayoutVars>
      </dgm:prSet>
      <dgm:spPr>
        <a:prstGeom prst="rect">
          <a:avLst/>
        </a:prstGeom>
      </dgm:spPr>
    </dgm:pt>
    <dgm:pt modelId="{A0C37037-35A0-448F-9691-406B38461865}" type="pres">
      <dgm:prSet presAssocID="{4298A995-92BF-4291-B284-1EA1FC9086FB}" presName="sibTrans" presStyleLbl="sibTrans2D1" presStyleIdx="0" presStyleCnt="6" custScaleX="124961" custLinFactNeighborX="26087" custLinFactNeighborY="-63223"/>
      <dgm:spPr/>
    </dgm:pt>
    <dgm:pt modelId="{165244E1-E0C9-4E6E-A7D4-26A1B67EA5F7}" type="pres">
      <dgm:prSet presAssocID="{4298A995-92BF-4291-B284-1EA1FC9086FB}" presName="connectorText" presStyleLbl="sibTrans2D1" presStyleIdx="0" presStyleCnt="6"/>
      <dgm:spPr/>
    </dgm:pt>
    <dgm:pt modelId="{1E416AD7-127B-45BC-A5EA-0F212306FFCD}" type="pres">
      <dgm:prSet presAssocID="{E8574951-8407-4670-AA42-1D651C74E58A}" presName="node" presStyleLbl="node1" presStyleIdx="1" presStyleCnt="6" custScaleY="47103" custRadScaleRad="103475" custRadScaleInc="-22226">
        <dgm:presLayoutVars>
          <dgm:bulletEnabled val="1"/>
        </dgm:presLayoutVars>
      </dgm:prSet>
      <dgm:spPr>
        <a:prstGeom prst="rect">
          <a:avLst/>
        </a:prstGeom>
      </dgm:spPr>
    </dgm:pt>
    <dgm:pt modelId="{2F47653E-6D9A-4155-99F3-0E74DC90E7D8}" type="pres">
      <dgm:prSet presAssocID="{70601726-1AD6-4800-BDC7-D578BA7AA037}" presName="sibTrans" presStyleLbl="sibTrans2D1" presStyleIdx="1" presStyleCnt="6" custScaleX="176391" custLinFactX="100000" custLinFactNeighborX="174244" custLinFactNeighborY="2827"/>
      <dgm:spPr/>
    </dgm:pt>
    <dgm:pt modelId="{AA9521D2-58DD-418A-9A40-EB26E510C9A4}" type="pres">
      <dgm:prSet presAssocID="{70601726-1AD6-4800-BDC7-D578BA7AA037}" presName="connectorText" presStyleLbl="sibTrans2D1" presStyleIdx="1" presStyleCnt="6"/>
      <dgm:spPr/>
    </dgm:pt>
    <dgm:pt modelId="{7C9EBAC4-7287-4C03-9C16-8A350CB07BE3}" type="pres">
      <dgm:prSet presAssocID="{6701FFCD-F2E0-4DCE-912E-3D829D1CBF3A}" presName="node" presStyleLbl="node1" presStyleIdx="2" presStyleCnt="6" custScaleX="171389" custScaleY="168200" custRadScaleRad="126407" custRadScaleInc="-53360">
        <dgm:presLayoutVars>
          <dgm:bulletEnabled val="1"/>
        </dgm:presLayoutVars>
      </dgm:prSet>
      <dgm:spPr/>
    </dgm:pt>
    <dgm:pt modelId="{18803481-8436-4685-858D-3D6AC67317E9}" type="pres">
      <dgm:prSet presAssocID="{6788F60B-CDD3-49BB-A839-1C1EB60F4D26}" presName="sibTrans" presStyleLbl="sibTrans2D1" presStyleIdx="2" presStyleCnt="6" custScaleX="238867" custScaleY="107846" custLinFactNeighborX="25678" custLinFactNeighborY="-12080"/>
      <dgm:spPr/>
    </dgm:pt>
    <dgm:pt modelId="{EF56394C-6C3A-4D4D-AC6F-D64CBEA850DA}" type="pres">
      <dgm:prSet presAssocID="{6788F60B-CDD3-49BB-A839-1C1EB60F4D26}" presName="connectorText" presStyleLbl="sibTrans2D1" presStyleIdx="2" presStyleCnt="6"/>
      <dgm:spPr/>
    </dgm:pt>
    <dgm:pt modelId="{D32E3CE0-D4B5-4104-8A4D-1DD4BA090008}" type="pres">
      <dgm:prSet presAssocID="{0C4376B5-1D45-4CDF-8AD9-CBCF656375D7}" presName="node" presStyleLbl="node1" presStyleIdx="3" presStyleCnt="6" custScaleX="171389" custScaleY="168200" custRadScaleRad="72360" custRadScaleInc="-1405">
        <dgm:presLayoutVars>
          <dgm:bulletEnabled val="1"/>
        </dgm:presLayoutVars>
      </dgm:prSet>
      <dgm:spPr/>
    </dgm:pt>
    <dgm:pt modelId="{11EC3377-4A91-4045-ACEF-922BEFF6C91E}" type="pres">
      <dgm:prSet presAssocID="{5A8AB5F8-E356-4A28-9B9D-95303A49C3BC}" presName="sibTrans" presStyleLbl="sibTrans2D1" presStyleIdx="3" presStyleCnt="6" custScaleX="250934" custLinFactNeighborX="56383" custLinFactNeighborY="-13284"/>
      <dgm:spPr/>
    </dgm:pt>
    <dgm:pt modelId="{A5AD507A-8C8A-4017-A6DA-1B462DC05ED6}" type="pres">
      <dgm:prSet presAssocID="{5A8AB5F8-E356-4A28-9B9D-95303A49C3BC}" presName="connectorText" presStyleLbl="sibTrans2D1" presStyleIdx="3" presStyleCnt="6"/>
      <dgm:spPr/>
    </dgm:pt>
    <dgm:pt modelId="{1099BE07-C48C-4C31-B87E-9716409BC418}" type="pres">
      <dgm:prSet presAssocID="{128EA7CD-2845-472A-9BDD-8607717DB7CD}" presName="node" presStyleLbl="node1" presStyleIdx="4" presStyleCnt="6" custScaleX="171389" custScaleY="168200" custRadScaleRad="123661" custRadScaleInc="54051">
        <dgm:presLayoutVars>
          <dgm:bulletEnabled val="1"/>
        </dgm:presLayoutVars>
      </dgm:prSet>
      <dgm:spPr/>
    </dgm:pt>
    <dgm:pt modelId="{AE191F88-2F77-449B-9008-29B17D07EAF7}" type="pres">
      <dgm:prSet presAssocID="{25724288-073F-45E6-A8BE-97C321703C92}" presName="sibTrans" presStyleLbl="sibTrans2D1" presStyleIdx="4" presStyleCnt="6" custAng="512541" custScaleX="210203" custScaleY="102285" custLinFactX="-161773" custLinFactNeighborX="-200000" custLinFactNeighborY="12509" custRadScaleRad="95156" custRadScaleInc="-2147483648"/>
      <dgm:spPr/>
    </dgm:pt>
    <dgm:pt modelId="{8F6E3B07-9ECA-4D41-9B46-DFDC36D25511}" type="pres">
      <dgm:prSet presAssocID="{25724288-073F-45E6-A8BE-97C321703C92}" presName="connectorText" presStyleLbl="sibTrans2D1" presStyleIdx="4" presStyleCnt="6"/>
      <dgm:spPr/>
    </dgm:pt>
    <dgm:pt modelId="{C3EC398C-FB20-4811-B547-838173DEC356}" type="pres">
      <dgm:prSet presAssocID="{C9DEBCA5-61B1-4BC5-85BD-019728D201B9}" presName="node" presStyleLbl="node1" presStyleIdx="5" presStyleCnt="6" custScaleX="91481" custScaleY="36670" custRadScaleRad="115667" custRadScaleInc="353">
        <dgm:presLayoutVars>
          <dgm:bulletEnabled val="1"/>
        </dgm:presLayoutVars>
      </dgm:prSet>
      <dgm:spPr>
        <a:prstGeom prst="rect">
          <a:avLst/>
        </a:prstGeom>
      </dgm:spPr>
    </dgm:pt>
    <dgm:pt modelId="{B48E01C4-6E1D-491A-82BA-7169652287EC}" type="pres">
      <dgm:prSet presAssocID="{4F231B7D-0477-4141-AD7D-95F48EA9869B}" presName="sibTrans" presStyleLbl="sibTrans2D1" presStyleIdx="5" presStyleCnt="6" custScaleX="118222" custLinFactNeighborX="-28410" custLinFactNeighborY="-71979"/>
      <dgm:spPr/>
    </dgm:pt>
    <dgm:pt modelId="{5B6F8E71-BBA4-4C25-AADE-573A5412521A}" type="pres">
      <dgm:prSet presAssocID="{4F231B7D-0477-4141-AD7D-95F48EA9869B}" presName="connectorText" presStyleLbl="sibTrans2D1" presStyleIdx="5" presStyleCnt="6"/>
      <dgm:spPr/>
    </dgm:pt>
  </dgm:ptLst>
  <dgm:cxnLst>
    <dgm:cxn modelId="{21226803-D797-41F6-90AA-083D836A4E44}" type="presOf" srcId="{E8574951-8407-4670-AA42-1D651C74E58A}" destId="{1E416AD7-127B-45BC-A5EA-0F212306FFCD}" srcOrd="0" destOrd="0" presId="urn:microsoft.com/office/officeart/2005/8/layout/cycle2"/>
    <dgm:cxn modelId="{3847A907-7CAF-41EE-866B-F4489DCD4562}" srcId="{03B41CA3-96B1-4517-8C7E-9C079807A0EA}" destId="{2DDF9426-8DA8-4994-BB4E-10D812E1A28C}" srcOrd="0" destOrd="0" parTransId="{85D9F34F-2F2B-451A-BA33-82E96877B7DF}" sibTransId="{4298A995-92BF-4291-B284-1EA1FC9086FB}"/>
    <dgm:cxn modelId="{B123D607-9B22-40D3-9B43-974A422E9785}" srcId="{03B41CA3-96B1-4517-8C7E-9C079807A0EA}" destId="{6701FFCD-F2E0-4DCE-912E-3D829D1CBF3A}" srcOrd="2" destOrd="0" parTransId="{B2455C93-A882-41E2-8779-28B6546BD833}" sibTransId="{6788F60B-CDD3-49BB-A839-1C1EB60F4D26}"/>
    <dgm:cxn modelId="{4B3F7826-FC63-47DB-88BA-FCE728D99091}" type="presOf" srcId="{128EA7CD-2845-472A-9BDD-8607717DB7CD}" destId="{1099BE07-C48C-4C31-B87E-9716409BC418}" srcOrd="0" destOrd="0" presId="urn:microsoft.com/office/officeart/2005/8/layout/cycle2"/>
    <dgm:cxn modelId="{FB58E931-508D-4984-9421-BBC235EBBE9C}" type="presOf" srcId="{4298A995-92BF-4291-B284-1EA1FC9086FB}" destId="{A0C37037-35A0-448F-9691-406B38461865}" srcOrd="0" destOrd="0" presId="urn:microsoft.com/office/officeart/2005/8/layout/cycle2"/>
    <dgm:cxn modelId="{32DFB83A-0B75-4865-AB67-4ECD4DB556C4}" type="presOf" srcId="{5A8AB5F8-E356-4A28-9B9D-95303A49C3BC}" destId="{A5AD507A-8C8A-4017-A6DA-1B462DC05ED6}" srcOrd="1" destOrd="0" presId="urn:microsoft.com/office/officeart/2005/8/layout/cycle2"/>
    <dgm:cxn modelId="{779B3365-5475-4969-9D38-96CA669918D0}" type="presOf" srcId="{25724288-073F-45E6-A8BE-97C321703C92}" destId="{8F6E3B07-9ECA-4D41-9B46-DFDC36D25511}" srcOrd="1" destOrd="0" presId="urn:microsoft.com/office/officeart/2005/8/layout/cycle2"/>
    <dgm:cxn modelId="{E0BE3C46-9E91-478D-B0A0-AE53C2737636}" type="presOf" srcId="{70601726-1AD6-4800-BDC7-D578BA7AA037}" destId="{AA9521D2-58DD-418A-9A40-EB26E510C9A4}" srcOrd="1" destOrd="0" presId="urn:microsoft.com/office/officeart/2005/8/layout/cycle2"/>
    <dgm:cxn modelId="{9BD62C48-600A-43BA-992C-06312F9212A3}" srcId="{03B41CA3-96B1-4517-8C7E-9C079807A0EA}" destId="{E8574951-8407-4670-AA42-1D651C74E58A}" srcOrd="1" destOrd="0" parTransId="{51D26FC8-D884-4345-A81B-7E739563D9A1}" sibTransId="{70601726-1AD6-4800-BDC7-D578BA7AA037}"/>
    <dgm:cxn modelId="{D52A3A49-E82C-479A-BC37-51A34CE4B029}" type="presOf" srcId="{5A8AB5F8-E356-4A28-9B9D-95303A49C3BC}" destId="{11EC3377-4A91-4045-ACEF-922BEFF6C91E}" srcOrd="0" destOrd="0" presId="urn:microsoft.com/office/officeart/2005/8/layout/cycle2"/>
    <dgm:cxn modelId="{99A0D352-BAA1-4F90-9D48-69EDA8A3377D}" srcId="{03B41CA3-96B1-4517-8C7E-9C079807A0EA}" destId="{128EA7CD-2845-472A-9BDD-8607717DB7CD}" srcOrd="4" destOrd="0" parTransId="{533E3CE5-6A65-4779-ACC1-24B0535F7630}" sibTransId="{25724288-073F-45E6-A8BE-97C321703C92}"/>
    <dgm:cxn modelId="{824A1659-845E-4DD7-B1EA-AB7C89DDE8E4}" type="presOf" srcId="{25724288-073F-45E6-A8BE-97C321703C92}" destId="{AE191F88-2F77-449B-9008-29B17D07EAF7}" srcOrd="0" destOrd="0" presId="urn:microsoft.com/office/officeart/2005/8/layout/cycle2"/>
    <dgm:cxn modelId="{D8D6627E-982C-4FB2-9D9A-979225004201}" type="presOf" srcId="{6788F60B-CDD3-49BB-A839-1C1EB60F4D26}" destId="{EF56394C-6C3A-4D4D-AC6F-D64CBEA850DA}" srcOrd="1" destOrd="0" presId="urn:microsoft.com/office/officeart/2005/8/layout/cycle2"/>
    <dgm:cxn modelId="{09EB0D7F-06E1-4C03-8573-6D733F012E72}" srcId="{03B41CA3-96B1-4517-8C7E-9C079807A0EA}" destId="{0C4376B5-1D45-4CDF-8AD9-CBCF656375D7}" srcOrd="3" destOrd="0" parTransId="{D56CE979-A590-4389-89BB-37D838192E04}" sibTransId="{5A8AB5F8-E356-4A28-9B9D-95303A49C3BC}"/>
    <dgm:cxn modelId="{DC178594-0CAA-4180-8EE8-C4206B484CD0}" type="presOf" srcId="{4F231B7D-0477-4141-AD7D-95F48EA9869B}" destId="{B48E01C4-6E1D-491A-82BA-7169652287EC}" srcOrd="0" destOrd="0" presId="urn:microsoft.com/office/officeart/2005/8/layout/cycle2"/>
    <dgm:cxn modelId="{F5EE12B0-A019-4795-BA3E-838335B42E18}" type="presOf" srcId="{2DDF9426-8DA8-4994-BB4E-10D812E1A28C}" destId="{B8963037-6FEE-4FFB-B87B-0EC6E5166C84}" srcOrd="0" destOrd="0" presId="urn:microsoft.com/office/officeart/2005/8/layout/cycle2"/>
    <dgm:cxn modelId="{6D122ABE-A05B-475B-8A37-3458CE38F219}" type="presOf" srcId="{C9DEBCA5-61B1-4BC5-85BD-019728D201B9}" destId="{C3EC398C-FB20-4811-B547-838173DEC356}" srcOrd="0" destOrd="0" presId="urn:microsoft.com/office/officeart/2005/8/layout/cycle2"/>
    <dgm:cxn modelId="{9F8397C2-1D6E-47E8-8572-4AAE22D92314}" type="presOf" srcId="{4298A995-92BF-4291-B284-1EA1FC9086FB}" destId="{165244E1-E0C9-4E6E-A7D4-26A1B67EA5F7}" srcOrd="1" destOrd="0" presId="urn:microsoft.com/office/officeart/2005/8/layout/cycle2"/>
    <dgm:cxn modelId="{F0F3BDC8-4883-4402-B43C-697DE858B046}" type="presOf" srcId="{0C4376B5-1D45-4CDF-8AD9-CBCF656375D7}" destId="{D32E3CE0-D4B5-4104-8A4D-1DD4BA090008}" srcOrd="0" destOrd="0" presId="urn:microsoft.com/office/officeart/2005/8/layout/cycle2"/>
    <dgm:cxn modelId="{BA47D6C8-6567-4D1A-8CA1-6376927731EA}" type="presOf" srcId="{6788F60B-CDD3-49BB-A839-1C1EB60F4D26}" destId="{18803481-8436-4685-858D-3D6AC67317E9}" srcOrd="0" destOrd="0" presId="urn:microsoft.com/office/officeart/2005/8/layout/cycle2"/>
    <dgm:cxn modelId="{E445F0DE-5657-4A9E-90A8-45B477091239}" type="presOf" srcId="{70601726-1AD6-4800-BDC7-D578BA7AA037}" destId="{2F47653E-6D9A-4155-99F3-0E74DC90E7D8}" srcOrd="0" destOrd="0" presId="urn:microsoft.com/office/officeart/2005/8/layout/cycle2"/>
    <dgm:cxn modelId="{654475E2-734E-46F6-827B-630ECBA47A2B}" type="presOf" srcId="{4F231B7D-0477-4141-AD7D-95F48EA9869B}" destId="{5B6F8E71-BBA4-4C25-AADE-573A5412521A}" srcOrd="1" destOrd="0" presId="urn:microsoft.com/office/officeart/2005/8/layout/cycle2"/>
    <dgm:cxn modelId="{69CE98F3-A996-4952-8AA9-0568C611FD8E}" srcId="{03B41CA3-96B1-4517-8C7E-9C079807A0EA}" destId="{C9DEBCA5-61B1-4BC5-85BD-019728D201B9}" srcOrd="5" destOrd="0" parTransId="{61DCE4FE-32D0-4231-AEC1-83D673217122}" sibTransId="{4F231B7D-0477-4141-AD7D-95F48EA9869B}"/>
    <dgm:cxn modelId="{529F30FA-C376-4FA2-93D3-2360B02568E1}" type="presOf" srcId="{03B41CA3-96B1-4517-8C7E-9C079807A0EA}" destId="{45DBB765-70E1-4DDE-BD05-692FC8E17C89}" srcOrd="0" destOrd="0" presId="urn:microsoft.com/office/officeart/2005/8/layout/cycle2"/>
    <dgm:cxn modelId="{744C67FB-DD77-4769-BF4A-1121A12DCC6F}" type="presOf" srcId="{6701FFCD-F2E0-4DCE-912E-3D829D1CBF3A}" destId="{7C9EBAC4-7287-4C03-9C16-8A350CB07BE3}" srcOrd="0" destOrd="0" presId="urn:microsoft.com/office/officeart/2005/8/layout/cycle2"/>
    <dgm:cxn modelId="{2EFDB30A-BFC0-4919-886D-37102763D77B}" type="presParOf" srcId="{45DBB765-70E1-4DDE-BD05-692FC8E17C89}" destId="{B8963037-6FEE-4FFB-B87B-0EC6E5166C84}" srcOrd="0" destOrd="0" presId="urn:microsoft.com/office/officeart/2005/8/layout/cycle2"/>
    <dgm:cxn modelId="{B5D37E33-3B2B-4483-A279-967B51E6A64D}" type="presParOf" srcId="{45DBB765-70E1-4DDE-BD05-692FC8E17C89}" destId="{A0C37037-35A0-448F-9691-406B38461865}" srcOrd="1" destOrd="0" presId="urn:microsoft.com/office/officeart/2005/8/layout/cycle2"/>
    <dgm:cxn modelId="{F6B95C99-28BC-4E74-9F09-E45F0D2DEDE4}" type="presParOf" srcId="{A0C37037-35A0-448F-9691-406B38461865}" destId="{165244E1-E0C9-4E6E-A7D4-26A1B67EA5F7}" srcOrd="0" destOrd="0" presId="urn:microsoft.com/office/officeart/2005/8/layout/cycle2"/>
    <dgm:cxn modelId="{70848F48-AC8D-427D-84BF-6D0109616C80}" type="presParOf" srcId="{45DBB765-70E1-4DDE-BD05-692FC8E17C89}" destId="{1E416AD7-127B-45BC-A5EA-0F212306FFCD}" srcOrd="2" destOrd="0" presId="urn:microsoft.com/office/officeart/2005/8/layout/cycle2"/>
    <dgm:cxn modelId="{2C40CF78-7747-4F73-916A-2A80B821D6A2}" type="presParOf" srcId="{45DBB765-70E1-4DDE-BD05-692FC8E17C89}" destId="{2F47653E-6D9A-4155-99F3-0E74DC90E7D8}" srcOrd="3" destOrd="0" presId="urn:microsoft.com/office/officeart/2005/8/layout/cycle2"/>
    <dgm:cxn modelId="{161C47E8-6869-496A-BF78-52F845044475}" type="presParOf" srcId="{2F47653E-6D9A-4155-99F3-0E74DC90E7D8}" destId="{AA9521D2-58DD-418A-9A40-EB26E510C9A4}" srcOrd="0" destOrd="0" presId="urn:microsoft.com/office/officeart/2005/8/layout/cycle2"/>
    <dgm:cxn modelId="{52ACB749-E7B1-4E04-92DC-C54A66E0927C}" type="presParOf" srcId="{45DBB765-70E1-4DDE-BD05-692FC8E17C89}" destId="{7C9EBAC4-7287-4C03-9C16-8A350CB07BE3}" srcOrd="4" destOrd="0" presId="urn:microsoft.com/office/officeart/2005/8/layout/cycle2"/>
    <dgm:cxn modelId="{A550D9E2-E7FE-4DC6-8C4F-05D945DEF3EB}" type="presParOf" srcId="{45DBB765-70E1-4DDE-BD05-692FC8E17C89}" destId="{18803481-8436-4685-858D-3D6AC67317E9}" srcOrd="5" destOrd="0" presId="urn:microsoft.com/office/officeart/2005/8/layout/cycle2"/>
    <dgm:cxn modelId="{5A1D6DF5-4C0A-4667-AB3E-CE16B113B5C9}" type="presParOf" srcId="{18803481-8436-4685-858D-3D6AC67317E9}" destId="{EF56394C-6C3A-4D4D-AC6F-D64CBEA850DA}" srcOrd="0" destOrd="0" presId="urn:microsoft.com/office/officeart/2005/8/layout/cycle2"/>
    <dgm:cxn modelId="{1E91891E-BF71-40E2-82E8-539DA1CB9235}" type="presParOf" srcId="{45DBB765-70E1-4DDE-BD05-692FC8E17C89}" destId="{D32E3CE0-D4B5-4104-8A4D-1DD4BA090008}" srcOrd="6" destOrd="0" presId="urn:microsoft.com/office/officeart/2005/8/layout/cycle2"/>
    <dgm:cxn modelId="{96E490A2-D905-4338-9AA9-37C6E2B6A2DC}" type="presParOf" srcId="{45DBB765-70E1-4DDE-BD05-692FC8E17C89}" destId="{11EC3377-4A91-4045-ACEF-922BEFF6C91E}" srcOrd="7" destOrd="0" presId="urn:microsoft.com/office/officeart/2005/8/layout/cycle2"/>
    <dgm:cxn modelId="{5EA7ABBA-C7DF-43A7-9BF7-DE3D90D732C5}" type="presParOf" srcId="{11EC3377-4A91-4045-ACEF-922BEFF6C91E}" destId="{A5AD507A-8C8A-4017-A6DA-1B462DC05ED6}" srcOrd="0" destOrd="0" presId="urn:microsoft.com/office/officeart/2005/8/layout/cycle2"/>
    <dgm:cxn modelId="{D60A281B-D29F-4329-8FC7-89F180988114}" type="presParOf" srcId="{45DBB765-70E1-4DDE-BD05-692FC8E17C89}" destId="{1099BE07-C48C-4C31-B87E-9716409BC418}" srcOrd="8" destOrd="0" presId="urn:microsoft.com/office/officeart/2005/8/layout/cycle2"/>
    <dgm:cxn modelId="{2D387105-B146-4D03-ADF7-2001F832BDDB}" type="presParOf" srcId="{45DBB765-70E1-4DDE-BD05-692FC8E17C89}" destId="{AE191F88-2F77-449B-9008-29B17D07EAF7}" srcOrd="9" destOrd="0" presId="urn:microsoft.com/office/officeart/2005/8/layout/cycle2"/>
    <dgm:cxn modelId="{373ADE71-9411-451A-B0A9-F40AC55C5D51}" type="presParOf" srcId="{AE191F88-2F77-449B-9008-29B17D07EAF7}" destId="{8F6E3B07-9ECA-4D41-9B46-DFDC36D25511}" srcOrd="0" destOrd="0" presId="urn:microsoft.com/office/officeart/2005/8/layout/cycle2"/>
    <dgm:cxn modelId="{DCB0A668-15E9-49B1-A5E3-36FB4B3E6874}" type="presParOf" srcId="{45DBB765-70E1-4DDE-BD05-692FC8E17C89}" destId="{C3EC398C-FB20-4811-B547-838173DEC356}" srcOrd="10" destOrd="0" presId="urn:microsoft.com/office/officeart/2005/8/layout/cycle2"/>
    <dgm:cxn modelId="{F95C3767-F7FD-4266-8BA6-9AECC776ADDB}" type="presParOf" srcId="{45DBB765-70E1-4DDE-BD05-692FC8E17C89}" destId="{B48E01C4-6E1D-491A-82BA-7169652287EC}" srcOrd="11" destOrd="0" presId="urn:microsoft.com/office/officeart/2005/8/layout/cycle2"/>
    <dgm:cxn modelId="{1353B1A8-C90E-416B-BF46-6F91C2FE61F6}" type="presParOf" srcId="{B48E01C4-6E1D-491A-82BA-7169652287EC}" destId="{5B6F8E71-BBA4-4C25-AADE-573A5412521A}"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9A012-790F-4FF0-A11D-C39146DDF85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1651AD8-5362-424F-BAA1-70F60C8025FE}">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400" b="1" dirty="0">
              <a:solidFill>
                <a:sysClr val="windowText" lastClr="000000"/>
              </a:solidFill>
            </a:rPr>
            <a:t>Three-Year Plans</a:t>
          </a:r>
        </a:p>
      </dgm:t>
    </dgm:pt>
    <dgm:pt modelId="{1EF3D2E4-B293-4941-B15C-16579C549A57}" type="parTrans" cxnId="{7BFFA180-B961-4025-BB23-C8F3A2DCD40C}">
      <dgm:prSet/>
      <dgm:spPr/>
      <dgm:t>
        <a:bodyPr/>
        <a:lstStyle/>
        <a:p>
          <a:endParaRPr lang="en-US"/>
        </a:p>
      </dgm:t>
    </dgm:pt>
    <dgm:pt modelId="{F42F9D65-3C0E-44C2-B447-3E823F3CD35C}" type="sibTrans" cxnId="{7BFFA180-B961-4025-BB23-C8F3A2DCD40C}">
      <dgm:prSet/>
      <dgm:spPr/>
      <dgm:t>
        <a:bodyPr/>
        <a:lstStyle/>
        <a:p>
          <a:endParaRPr lang="en-US"/>
        </a:p>
      </dgm:t>
    </dgm:pt>
    <dgm:pt modelId="{0547E0AA-68A9-444A-AEF1-E08F8CE3D082}">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solidFill>
                <a:sysClr val="windowText" lastClr="000000"/>
              </a:solidFill>
            </a:rPr>
            <a:t>Annual Plans</a:t>
          </a:r>
        </a:p>
      </dgm:t>
    </dgm:pt>
    <dgm:pt modelId="{6D90DFFC-42E5-43AB-83B8-A893F1A45D5D}" type="parTrans" cxnId="{332F9101-8ABE-4C58-B148-F9682D8F8480}">
      <dgm:prSet/>
      <dgm:spPr/>
      <dgm:t>
        <a:bodyPr/>
        <a:lstStyle/>
        <a:p>
          <a:endParaRPr lang="en-US"/>
        </a:p>
      </dgm:t>
    </dgm:pt>
    <dgm:pt modelId="{9187E2B2-DE61-4A9B-9BE0-E39F674290CB}" type="sibTrans" cxnId="{332F9101-8ABE-4C58-B148-F9682D8F8480}">
      <dgm:prSet/>
      <dgm:spPr/>
      <dgm:t>
        <a:bodyPr/>
        <a:lstStyle/>
        <a:p>
          <a:endParaRPr lang="en-US"/>
        </a:p>
      </dgm:t>
    </dgm:pt>
    <dgm:pt modelId="{D0CC42C1-0539-42C1-B4E7-358790083245}">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solidFill>
                <a:sysClr val="windowText" lastClr="000000"/>
              </a:solidFill>
            </a:rPr>
            <a:t>System Reliability Plans</a:t>
          </a:r>
        </a:p>
      </dgm:t>
    </dgm:pt>
    <dgm:pt modelId="{FC366173-1B6E-4AA1-B6FD-5017593C42BA}" type="parTrans" cxnId="{0909F38E-474E-4621-906A-FACCE434B076}">
      <dgm:prSet/>
      <dgm:spPr/>
      <dgm:t>
        <a:bodyPr/>
        <a:lstStyle/>
        <a:p>
          <a:endParaRPr lang="en-US"/>
        </a:p>
      </dgm:t>
    </dgm:pt>
    <dgm:pt modelId="{C1E84D79-C940-43A3-8919-66E6CB4AF6DF}" type="sibTrans" cxnId="{0909F38E-474E-4621-906A-FACCE434B076}">
      <dgm:prSet/>
      <dgm:spPr/>
      <dgm:t>
        <a:bodyPr/>
        <a:lstStyle/>
        <a:p>
          <a:endParaRPr lang="en-US"/>
        </a:p>
      </dgm:t>
    </dgm:pt>
    <dgm:pt modelId="{3C2D97AF-73C8-405B-9DFC-E636BCF06565}" type="pres">
      <dgm:prSet presAssocID="{F449A012-790F-4FF0-A11D-C39146DDF855}" presName="Name0" presStyleCnt="0">
        <dgm:presLayoutVars>
          <dgm:chMax val="7"/>
          <dgm:chPref val="7"/>
          <dgm:dir/>
        </dgm:presLayoutVars>
      </dgm:prSet>
      <dgm:spPr/>
    </dgm:pt>
    <dgm:pt modelId="{C0BE9CBB-27C9-4797-BC79-26BC58D57AA6}" type="pres">
      <dgm:prSet presAssocID="{F449A012-790F-4FF0-A11D-C39146DDF855}" presName="Name1" presStyleCnt="0"/>
      <dgm:spPr/>
    </dgm:pt>
    <dgm:pt modelId="{0296C3E1-1B32-4170-8352-1BE843D1261E}" type="pres">
      <dgm:prSet presAssocID="{F449A012-790F-4FF0-A11D-C39146DDF855}" presName="cycle" presStyleCnt="0"/>
      <dgm:spPr/>
    </dgm:pt>
    <dgm:pt modelId="{71333E00-E634-493B-A65C-4877698E2D21}" type="pres">
      <dgm:prSet presAssocID="{F449A012-790F-4FF0-A11D-C39146DDF855}" presName="srcNode" presStyleLbl="node1" presStyleIdx="0" presStyleCnt="3"/>
      <dgm:spPr/>
    </dgm:pt>
    <dgm:pt modelId="{7376DD4D-E0DB-42F8-A8FD-05C5CEDFC453}" type="pres">
      <dgm:prSet presAssocID="{F449A012-790F-4FF0-A11D-C39146DDF855}" presName="conn" presStyleLbl="parChTrans1D2" presStyleIdx="0" presStyleCnt="1"/>
      <dgm:spPr/>
    </dgm:pt>
    <dgm:pt modelId="{0E8FB578-FCBA-4BA8-8263-660E7E3AD675}" type="pres">
      <dgm:prSet presAssocID="{F449A012-790F-4FF0-A11D-C39146DDF855}" presName="extraNode" presStyleLbl="node1" presStyleIdx="0" presStyleCnt="3"/>
      <dgm:spPr/>
    </dgm:pt>
    <dgm:pt modelId="{FCBBB01E-0041-4197-8FF0-C0E988A2DBC4}" type="pres">
      <dgm:prSet presAssocID="{F449A012-790F-4FF0-A11D-C39146DDF855}" presName="dstNode" presStyleLbl="node1" presStyleIdx="0" presStyleCnt="3"/>
      <dgm:spPr/>
    </dgm:pt>
    <dgm:pt modelId="{244B4855-FD38-44E6-8A1D-9E72D32C20FE}" type="pres">
      <dgm:prSet presAssocID="{D1651AD8-5362-424F-BAA1-70F60C8025FE}" presName="text_1" presStyleLbl="node1" presStyleIdx="0" presStyleCnt="3">
        <dgm:presLayoutVars>
          <dgm:bulletEnabled val="1"/>
        </dgm:presLayoutVars>
      </dgm:prSet>
      <dgm:spPr/>
    </dgm:pt>
    <dgm:pt modelId="{082E3B99-2882-4D8B-B857-CF3D4D7D5874}" type="pres">
      <dgm:prSet presAssocID="{D1651AD8-5362-424F-BAA1-70F60C8025FE}" presName="accent_1" presStyleCnt="0"/>
      <dgm:spPr/>
    </dgm:pt>
    <dgm:pt modelId="{B9C5FB99-DE05-4C2D-8E81-8A520CCBDF00}" type="pres">
      <dgm:prSet presAssocID="{D1651AD8-5362-424F-BAA1-70F60C8025FE}" presName="accentRepeatNode" presStyleLbl="solidFgAcc1" presStyleIdx="0" presStyleCnt="3"/>
      <dgm:spPr/>
    </dgm:pt>
    <dgm:pt modelId="{16C1B65D-671A-4143-8A57-700845C51ACF}" type="pres">
      <dgm:prSet presAssocID="{0547E0AA-68A9-444A-AEF1-E08F8CE3D082}" presName="text_2" presStyleLbl="node1" presStyleIdx="1" presStyleCnt="3">
        <dgm:presLayoutVars>
          <dgm:bulletEnabled val="1"/>
        </dgm:presLayoutVars>
      </dgm:prSet>
      <dgm:spPr/>
    </dgm:pt>
    <dgm:pt modelId="{C356E12A-CC57-40C8-BF8D-6101AE794D9A}" type="pres">
      <dgm:prSet presAssocID="{0547E0AA-68A9-444A-AEF1-E08F8CE3D082}" presName="accent_2" presStyleCnt="0"/>
      <dgm:spPr/>
    </dgm:pt>
    <dgm:pt modelId="{0AFA640B-D0B5-49E8-A48B-42A5646B6944}" type="pres">
      <dgm:prSet presAssocID="{0547E0AA-68A9-444A-AEF1-E08F8CE3D082}" presName="accentRepeatNode" presStyleLbl="solidFgAcc1" presStyleIdx="1" presStyleCnt="3"/>
      <dgm:spPr/>
    </dgm:pt>
    <dgm:pt modelId="{9ED307AD-F9B4-463F-A9D7-9DDE4474D87A}" type="pres">
      <dgm:prSet presAssocID="{D0CC42C1-0539-42C1-B4E7-358790083245}" presName="text_3" presStyleLbl="node1" presStyleIdx="2" presStyleCnt="3">
        <dgm:presLayoutVars>
          <dgm:bulletEnabled val="1"/>
        </dgm:presLayoutVars>
      </dgm:prSet>
      <dgm:spPr/>
    </dgm:pt>
    <dgm:pt modelId="{F1FB933E-2247-4FEC-BBFD-6A2A0AD9B79A}" type="pres">
      <dgm:prSet presAssocID="{D0CC42C1-0539-42C1-B4E7-358790083245}" presName="accent_3" presStyleCnt="0"/>
      <dgm:spPr/>
    </dgm:pt>
    <dgm:pt modelId="{773FF73F-BD1C-47A5-A5E7-4D19148F7744}" type="pres">
      <dgm:prSet presAssocID="{D0CC42C1-0539-42C1-B4E7-358790083245}" presName="accentRepeatNode" presStyleLbl="solidFgAcc1" presStyleIdx="2" presStyleCnt="3">
        <dgm:style>
          <a:lnRef idx="2">
            <a:schemeClr val="accent5"/>
          </a:lnRef>
          <a:fillRef idx="1">
            <a:schemeClr val="lt1"/>
          </a:fillRef>
          <a:effectRef idx="0">
            <a:schemeClr val="accent5"/>
          </a:effectRef>
          <a:fontRef idx="minor">
            <a:schemeClr val="dk1"/>
          </a:fontRef>
        </dgm:style>
      </dgm:prSet>
      <dgm:spPr>
        <a:ln/>
      </dgm:spPr>
    </dgm:pt>
  </dgm:ptLst>
  <dgm:cxnLst>
    <dgm:cxn modelId="{332F9101-8ABE-4C58-B148-F9682D8F8480}" srcId="{F449A012-790F-4FF0-A11D-C39146DDF855}" destId="{0547E0AA-68A9-444A-AEF1-E08F8CE3D082}" srcOrd="1" destOrd="0" parTransId="{6D90DFFC-42E5-43AB-83B8-A893F1A45D5D}" sibTransId="{9187E2B2-DE61-4A9B-9BE0-E39F674290CB}"/>
    <dgm:cxn modelId="{52B09F39-7C52-4C73-B47D-8D9A3B7DBF66}" type="presOf" srcId="{F449A012-790F-4FF0-A11D-C39146DDF855}" destId="{3C2D97AF-73C8-405B-9DFC-E636BCF06565}" srcOrd="0" destOrd="0" presId="urn:microsoft.com/office/officeart/2008/layout/VerticalCurvedList"/>
    <dgm:cxn modelId="{7BFFA180-B961-4025-BB23-C8F3A2DCD40C}" srcId="{F449A012-790F-4FF0-A11D-C39146DDF855}" destId="{D1651AD8-5362-424F-BAA1-70F60C8025FE}" srcOrd="0" destOrd="0" parTransId="{1EF3D2E4-B293-4941-B15C-16579C549A57}" sibTransId="{F42F9D65-3C0E-44C2-B447-3E823F3CD35C}"/>
    <dgm:cxn modelId="{8CE9B383-1487-4377-83A2-A6EF264D354D}" type="presOf" srcId="{0547E0AA-68A9-444A-AEF1-E08F8CE3D082}" destId="{16C1B65D-671A-4143-8A57-700845C51ACF}" srcOrd="0" destOrd="0" presId="urn:microsoft.com/office/officeart/2008/layout/VerticalCurvedList"/>
    <dgm:cxn modelId="{0909F38E-474E-4621-906A-FACCE434B076}" srcId="{F449A012-790F-4FF0-A11D-C39146DDF855}" destId="{D0CC42C1-0539-42C1-B4E7-358790083245}" srcOrd="2" destOrd="0" parTransId="{FC366173-1B6E-4AA1-B6FD-5017593C42BA}" sibTransId="{C1E84D79-C940-43A3-8919-66E6CB4AF6DF}"/>
    <dgm:cxn modelId="{EC9131C8-1E63-4C5E-9ADB-90377C4AB130}" type="presOf" srcId="{D0CC42C1-0539-42C1-B4E7-358790083245}" destId="{9ED307AD-F9B4-463F-A9D7-9DDE4474D87A}" srcOrd="0" destOrd="0" presId="urn:microsoft.com/office/officeart/2008/layout/VerticalCurvedList"/>
    <dgm:cxn modelId="{37145BE3-EE54-4C09-A101-173930FDA8B4}" type="presOf" srcId="{F42F9D65-3C0E-44C2-B447-3E823F3CD35C}" destId="{7376DD4D-E0DB-42F8-A8FD-05C5CEDFC453}" srcOrd="0" destOrd="0" presId="urn:microsoft.com/office/officeart/2008/layout/VerticalCurvedList"/>
    <dgm:cxn modelId="{6B11D5EA-6379-4335-801C-CA41299D4189}" type="presOf" srcId="{D1651AD8-5362-424F-BAA1-70F60C8025FE}" destId="{244B4855-FD38-44E6-8A1D-9E72D32C20FE}" srcOrd="0" destOrd="0" presId="urn:microsoft.com/office/officeart/2008/layout/VerticalCurvedList"/>
    <dgm:cxn modelId="{86BB6623-7210-43D9-BC99-A295C36685C9}" type="presParOf" srcId="{3C2D97AF-73C8-405B-9DFC-E636BCF06565}" destId="{C0BE9CBB-27C9-4797-BC79-26BC58D57AA6}" srcOrd="0" destOrd="0" presId="urn:microsoft.com/office/officeart/2008/layout/VerticalCurvedList"/>
    <dgm:cxn modelId="{CC013CD6-D310-4E61-AD35-874AC4365351}" type="presParOf" srcId="{C0BE9CBB-27C9-4797-BC79-26BC58D57AA6}" destId="{0296C3E1-1B32-4170-8352-1BE843D1261E}" srcOrd="0" destOrd="0" presId="urn:microsoft.com/office/officeart/2008/layout/VerticalCurvedList"/>
    <dgm:cxn modelId="{769A18F3-461C-4F01-A276-F495DB516527}" type="presParOf" srcId="{0296C3E1-1B32-4170-8352-1BE843D1261E}" destId="{71333E00-E634-493B-A65C-4877698E2D21}" srcOrd="0" destOrd="0" presId="urn:microsoft.com/office/officeart/2008/layout/VerticalCurvedList"/>
    <dgm:cxn modelId="{EC7FE7DE-566F-437E-ACDA-29EC2DEC64E4}" type="presParOf" srcId="{0296C3E1-1B32-4170-8352-1BE843D1261E}" destId="{7376DD4D-E0DB-42F8-A8FD-05C5CEDFC453}" srcOrd="1" destOrd="0" presId="urn:microsoft.com/office/officeart/2008/layout/VerticalCurvedList"/>
    <dgm:cxn modelId="{19F58E61-A051-4C20-995E-267FF95069B1}" type="presParOf" srcId="{0296C3E1-1B32-4170-8352-1BE843D1261E}" destId="{0E8FB578-FCBA-4BA8-8263-660E7E3AD675}" srcOrd="2" destOrd="0" presId="urn:microsoft.com/office/officeart/2008/layout/VerticalCurvedList"/>
    <dgm:cxn modelId="{6F90B1F2-F70E-4984-B6FE-6177B2C345DD}" type="presParOf" srcId="{0296C3E1-1B32-4170-8352-1BE843D1261E}" destId="{FCBBB01E-0041-4197-8FF0-C0E988A2DBC4}" srcOrd="3" destOrd="0" presId="urn:microsoft.com/office/officeart/2008/layout/VerticalCurvedList"/>
    <dgm:cxn modelId="{A87F22C2-09B0-4E63-93EB-44FC03FF9BCF}" type="presParOf" srcId="{C0BE9CBB-27C9-4797-BC79-26BC58D57AA6}" destId="{244B4855-FD38-44E6-8A1D-9E72D32C20FE}" srcOrd="1" destOrd="0" presId="urn:microsoft.com/office/officeart/2008/layout/VerticalCurvedList"/>
    <dgm:cxn modelId="{72568B1A-3E61-473D-85C6-5C065C259C23}" type="presParOf" srcId="{C0BE9CBB-27C9-4797-BC79-26BC58D57AA6}" destId="{082E3B99-2882-4D8B-B857-CF3D4D7D5874}" srcOrd="2" destOrd="0" presId="urn:microsoft.com/office/officeart/2008/layout/VerticalCurvedList"/>
    <dgm:cxn modelId="{9C240EF1-EFDF-4528-9BDB-B4222DAB51DA}" type="presParOf" srcId="{082E3B99-2882-4D8B-B857-CF3D4D7D5874}" destId="{B9C5FB99-DE05-4C2D-8E81-8A520CCBDF00}" srcOrd="0" destOrd="0" presId="urn:microsoft.com/office/officeart/2008/layout/VerticalCurvedList"/>
    <dgm:cxn modelId="{04FBBFB7-F0A1-45EA-859E-34A7E615C5DE}" type="presParOf" srcId="{C0BE9CBB-27C9-4797-BC79-26BC58D57AA6}" destId="{16C1B65D-671A-4143-8A57-700845C51ACF}" srcOrd="3" destOrd="0" presId="urn:microsoft.com/office/officeart/2008/layout/VerticalCurvedList"/>
    <dgm:cxn modelId="{73D93E0C-BF66-4CF5-85C0-F7D4DC9EB79D}" type="presParOf" srcId="{C0BE9CBB-27C9-4797-BC79-26BC58D57AA6}" destId="{C356E12A-CC57-40C8-BF8D-6101AE794D9A}" srcOrd="4" destOrd="0" presId="urn:microsoft.com/office/officeart/2008/layout/VerticalCurvedList"/>
    <dgm:cxn modelId="{3439A89D-ABED-4309-AD3A-1EDE3FB98A56}" type="presParOf" srcId="{C356E12A-CC57-40C8-BF8D-6101AE794D9A}" destId="{0AFA640B-D0B5-49E8-A48B-42A5646B6944}" srcOrd="0" destOrd="0" presId="urn:microsoft.com/office/officeart/2008/layout/VerticalCurvedList"/>
    <dgm:cxn modelId="{CF690646-C3FE-4D20-A368-B9DE7720358E}" type="presParOf" srcId="{C0BE9CBB-27C9-4797-BC79-26BC58D57AA6}" destId="{9ED307AD-F9B4-463F-A9D7-9DDE4474D87A}" srcOrd="5" destOrd="0" presId="urn:microsoft.com/office/officeart/2008/layout/VerticalCurvedList"/>
    <dgm:cxn modelId="{BF35597E-FDE2-4CB5-A5B1-704886FA279A}" type="presParOf" srcId="{C0BE9CBB-27C9-4797-BC79-26BC58D57AA6}" destId="{F1FB933E-2247-4FEC-BBFD-6A2A0AD9B79A}" srcOrd="6" destOrd="0" presId="urn:microsoft.com/office/officeart/2008/layout/VerticalCurvedList"/>
    <dgm:cxn modelId="{458F1D25-B72B-4B05-8CDC-7B90EADB837F}" type="presParOf" srcId="{F1FB933E-2247-4FEC-BBFD-6A2A0AD9B79A}" destId="{773FF73F-BD1C-47A5-A5E7-4D19148F774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A3AFF7-71B4-406B-918E-6C5BE89EEA51}"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8DB51806-EAEE-4714-96FE-60E123D8CDC4}">
      <dgm:prSet phldrT="[Text]"/>
      <dgm:spPr/>
      <dgm:t>
        <a:bodyPr/>
        <a:lstStyle/>
        <a:p>
          <a:r>
            <a:rPr lang="en-US" b="1" dirty="0"/>
            <a:t>Strategies &amp; Approaches to Planning</a:t>
          </a:r>
        </a:p>
      </dgm:t>
    </dgm:pt>
    <dgm:pt modelId="{05426B06-AF0C-483A-997F-BEC5CDAFECDE}" type="parTrans" cxnId="{13A95C45-375F-4CCD-8929-381FE85F7F84}">
      <dgm:prSet/>
      <dgm:spPr/>
      <dgm:t>
        <a:bodyPr/>
        <a:lstStyle/>
        <a:p>
          <a:endParaRPr lang="en-US"/>
        </a:p>
      </dgm:t>
    </dgm:pt>
    <dgm:pt modelId="{2A69449E-5AE8-48C3-96E6-06324363E975}" type="sibTrans" cxnId="{13A95C45-375F-4CCD-8929-381FE85F7F84}">
      <dgm:prSet/>
      <dgm:spPr/>
      <dgm:t>
        <a:bodyPr/>
        <a:lstStyle/>
        <a:p>
          <a:endParaRPr lang="en-US"/>
        </a:p>
      </dgm:t>
    </dgm:pt>
    <dgm:pt modelId="{8E13534D-CC2C-44FE-81B6-4B00EE2B6303}">
      <dgm:prSet phldrT="[Text]"/>
      <dgm:spPr/>
      <dgm:t>
        <a:bodyPr/>
        <a:lstStyle/>
        <a:p>
          <a:r>
            <a:rPr lang="en-US" b="1" dirty="0"/>
            <a:t>Cost-Effectiveness</a:t>
          </a:r>
        </a:p>
      </dgm:t>
    </dgm:pt>
    <dgm:pt modelId="{2AF4F210-8FE7-4381-BA28-55E21ACF619A}" type="parTrans" cxnId="{FD2CD5EC-73CD-46BC-A0C1-64B3F238A63C}">
      <dgm:prSet/>
      <dgm:spPr/>
      <dgm:t>
        <a:bodyPr/>
        <a:lstStyle/>
        <a:p>
          <a:endParaRPr lang="en-US"/>
        </a:p>
      </dgm:t>
    </dgm:pt>
    <dgm:pt modelId="{D986C757-401C-4648-A033-8B444243E535}" type="sibTrans" cxnId="{FD2CD5EC-73CD-46BC-A0C1-64B3F238A63C}">
      <dgm:prSet/>
      <dgm:spPr/>
      <dgm:t>
        <a:bodyPr/>
        <a:lstStyle/>
        <a:p>
          <a:endParaRPr lang="en-US"/>
        </a:p>
      </dgm:t>
    </dgm:pt>
    <dgm:pt modelId="{D0FEE9E7-1E79-4E15-8EEF-77C76055AAB2}">
      <dgm:prSet phldrT="[Text]"/>
      <dgm:spPr/>
      <dgm:t>
        <a:bodyPr/>
        <a:lstStyle/>
        <a:p>
          <a:r>
            <a:rPr lang="en-US" b="1" dirty="0"/>
            <a:t>Prudence &amp; Reliability</a:t>
          </a:r>
        </a:p>
      </dgm:t>
    </dgm:pt>
    <dgm:pt modelId="{44917340-C93E-4EA8-A334-D30DB1F99384}" type="parTrans" cxnId="{DBAB89AA-1A9A-4080-A186-E822B22661FF}">
      <dgm:prSet/>
      <dgm:spPr/>
      <dgm:t>
        <a:bodyPr/>
        <a:lstStyle/>
        <a:p>
          <a:endParaRPr lang="en-US"/>
        </a:p>
      </dgm:t>
    </dgm:pt>
    <dgm:pt modelId="{95B7A87C-6CF8-4D1D-A510-2DB1E7143247}" type="sibTrans" cxnId="{DBAB89AA-1A9A-4080-A186-E822B22661FF}">
      <dgm:prSet/>
      <dgm:spPr/>
      <dgm:t>
        <a:bodyPr/>
        <a:lstStyle/>
        <a:p>
          <a:endParaRPr lang="en-US"/>
        </a:p>
      </dgm:t>
    </dgm:pt>
    <dgm:pt modelId="{4B933B96-C338-4EE6-8A10-353CABACADFA}">
      <dgm:prSet phldrT="[Text]"/>
      <dgm:spPr/>
      <dgm:t>
        <a:bodyPr/>
        <a:lstStyle/>
        <a:p>
          <a:r>
            <a:rPr lang="en-US" b="1" dirty="0"/>
            <a:t>Funding Plan and Savings Targets</a:t>
          </a:r>
        </a:p>
      </dgm:t>
    </dgm:pt>
    <dgm:pt modelId="{3DE9232B-6009-47F7-BF26-46052455D4B1}" type="parTrans" cxnId="{507A3BD1-A4C0-4154-8B74-BA228286668B}">
      <dgm:prSet/>
      <dgm:spPr/>
      <dgm:t>
        <a:bodyPr/>
        <a:lstStyle/>
        <a:p>
          <a:endParaRPr lang="en-US"/>
        </a:p>
      </dgm:t>
    </dgm:pt>
    <dgm:pt modelId="{3102161A-BD5D-4646-912F-28EE62F5EFA8}" type="sibTrans" cxnId="{507A3BD1-A4C0-4154-8B74-BA228286668B}">
      <dgm:prSet/>
      <dgm:spPr/>
      <dgm:t>
        <a:bodyPr/>
        <a:lstStyle/>
        <a:p>
          <a:endParaRPr lang="en-US"/>
        </a:p>
      </dgm:t>
    </dgm:pt>
    <dgm:pt modelId="{1817AE2A-1560-497D-88AC-9EE3B5DC4BDF}">
      <dgm:prSet phldrT="[Text]"/>
      <dgm:spPr/>
      <dgm:t>
        <a:bodyPr/>
        <a:lstStyle/>
        <a:p>
          <a:r>
            <a:rPr lang="en-US" b="1" dirty="0"/>
            <a:t>Performance Incentive Plan</a:t>
          </a:r>
        </a:p>
      </dgm:t>
    </dgm:pt>
    <dgm:pt modelId="{0D07097F-FA7D-4592-89B1-802A680D7EE2}" type="parTrans" cxnId="{5B2AB2CF-2B22-4AEA-81C5-62B82F8A7825}">
      <dgm:prSet/>
      <dgm:spPr/>
      <dgm:t>
        <a:bodyPr/>
        <a:lstStyle/>
        <a:p>
          <a:endParaRPr lang="en-US"/>
        </a:p>
      </dgm:t>
    </dgm:pt>
    <dgm:pt modelId="{A206A341-BBF8-4A4B-8BAC-9B048D287F5D}" type="sibTrans" cxnId="{5B2AB2CF-2B22-4AEA-81C5-62B82F8A7825}">
      <dgm:prSet/>
      <dgm:spPr/>
      <dgm:t>
        <a:bodyPr/>
        <a:lstStyle/>
        <a:p>
          <a:endParaRPr lang="en-US"/>
        </a:p>
      </dgm:t>
    </dgm:pt>
    <dgm:pt modelId="{55DCAE01-F72E-46C5-8E05-A16F1208FDD2}" type="pres">
      <dgm:prSet presAssocID="{86A3AFF7-71B4-406B-918E-6C5BE89EEA51}" presName="Name0" presStyleCnt="0">
        <dgm:presLayoutVars>
          <dgm:chMax val="7"/>
          <dgm:chPref val="7"/>
          <dgm:dir/>
        </dgm:presLayoutVars>
      </dgm:prSet>
      <dgm:spPr/>
    </dgm:pt>
    <dgm:pt modelId="{BC412952-2B5F-4A43-BA92-8999BC9AFEE5}" type="pres">
      <dgm:prSet presAssocID="{86A3AFF7-71B4-406B-918E-6C5BE89EEA51}" presName="Name1" presStyleCnt="0"/>
      <dgm:spPr/>
    </dgm:pt>
    <dgm:pt modelId="{17A415DC-B617-4B62-854B-E0E9475DB430}" type="pres">
      <dgm:prSet presAssocID="{86A3AFF7-71B4-406B-918E-6C5BE89EEA51}" presName="cycle" presStyleCnt="0"/>
      <dgm:spPr/>
    </dgm:pt>
    <dgm:pt modelId="{357D6EFC-8ABE-4160-902A-30D745A4AC9F}" type="pres">
      <dgm:prSet presAssocID="{86A3AFF7-71B4-406B-918E-6C5BE89EEA51}" presName="srcNode" presStyleLbl="node1" presStyleIdx="0" presStyleCnt="5"/>
      <dgm:spPr/>
    </dgm:pt>
    <dgm:pt modelId="{A1877BCB-62BA-4A00-93B4-BA13DDCEC2B9}" type="pres">
      <dgm:prSet presAssocID="{86A3AFF7-71B4-406B-918E-6C5BE89EEA51}" presName="conn" presStyleLbl="parChTrans1D2" presStyleIdx="0" presStyleCnt="1"/>
      <dgm:spPr/>
    </dgm:pt>
    <dgm:pt modelId="{92E5D8B3-1464-410E-8BDC-B0E5A40874C1}" type="pres">
      <dgm:prSet presAssocID="{86A3AFF7-71B4-406B-918E-6C5BE89EEA51}" presName="extraNode" presStyleLbl="node1" presStyleIdx="0" presStyleCnt="5"/>
      <dgm:spPr/>
    </dgm:pt>
    <dgm:pt modelId="{AE49754B-BD91-421E-A16F-E694B99F8578}" type="pres">
      <dgm:prSet presAssocID="{86A3AFF7-71B4-406B-918E-6C5BE89EEA51}" presName="dstNode" presStyleLbl="node1" presStyleIdx="0" presStyleCnt="5"/>
      <dgm:spPr/>
    </dgm:pt>
    <dgm:pt modelId="{B7056A21-82B8-4151-B451-70EFB41724E1}" type="pres">
      <dgm:prSet presAssocID="{8DB51806-EAEE-4714-96FE-60E123D8CDC4}" presName="text_1" presStyleLbl="node1" presStyleIdx="0" presStyleCnt="5">
        <dgm:presLayoutVars>
          <dgm:bulletEnabled val="1"/>
        </dgm:presLayoutVars>
      </dgm:prSet>
      <dgm:spPr/>
    </dgm:pt>
    <dgm:pt modelId="{0AD8B795-BD3A-43FA-8120-208A78442B93}" type="pres">
      <dgm:prSet presAssocID="{8DB51806-EAEE-4714-96FE-60E123D8CDC4}" presName="accent_1" presStyleCnt="0"/>
      <dgm:spPr/>
    </dgm:pt>
    <dgm:pt modelId="{3BD28CFA-4CDC-4728-99EE-4B6A417C68DB}" type="pres">
      <dgm:prSet presAssocID="{8DB51806-EAEE-4714-96FE-60E123D8CDC4}" presName="accentRepeatNode" presStyleLbl="solidFgAcc1" presStyleIdx="0" presStyleCnt="5"/>
      <dgm:spPr/>
    </dgm:pt>
    <dgm:pt modelId="{6795DC6B-C081-48EB-8ACC-6FFFCB60B8A1}" type="pres">
      <dgm:prSet presAssocID="{8E13534D-CC2C-44FE-81B6-4B00EE2B6303}" presName="text_2" presStyleLbl="node1" presStyleIdx="1" presStyleCnt="5">
        <dgm:presLayoutVars>
          <dgm:bulletEnabled val="1"/>
        </dgm:presLayoutVars>
      </dgm:prSet>
      <dgm:spPr/>
    </dgm:pt>
    <dgm:pt modelId="{0623A53E-AA41-42C7-B5D9-BB3E05A212BC}" type="pres">
      <dgm:prSet presAssocID="{8E13534D-CC2C-44FE-81B6-4B00EE2B6303}" presName="accent_2" presStyleCnt="0"/>
      <dgm:spPr/>
    </dgm:pt>
    <dgm:pt modelId="{911B0D0B-AE30-44D6-BB53-ABCE24585833}" type="pres">
      <dgm:prSet presAssocID="{8E13534D-CC2C-44FE-81B6-4B00EE2B6303}" presName="accentRepeatNode" presStyleLbl="solidFgAcc1" presStyleIdx="1" presStyleCnt="5"/>
      <dgm:spPr/>
    </dgm:pt>
    <dgm:pt modelId="{4CC227B9-0360-4584-B3EC-6D4C98A8BEE5}" type="pres">
      <dgm:prSet presAssocID="{D0FEE9E7-1E79-4E15-8EEF-77C76055AAB2}" presName="text_3" presStyleLbl="node1" presStyleIdx="2" presStyleCnt="5">
        <dgm:presLayoutVars>
          <dgm:bulletEnabled val="1"/>
        </dgm:presLayoutVars>
      </dgm:prSet>
      <dgm:spPr/>
    </dgm:pt>
    <dgm:pt modelId="{D1C4AECE-0828-4185-A376-06B86885D43C}" type="pres">
      <dgm:prSet presAssocID="{D0FEE9E7-1E79-4E15-8EEF-77C76055AAB2}" presName="accent_3" presStyleCnt="0"/>
      <dgm:spPr/>
    </dgm:pt>
    <dgm:pt modelId="{EAB83501-D0B6-40D9-97BD-09F9A8CB9756}" type="pres">
      <dgm:prSet presAssocID="{D0FEE9E7-1E79-4E15-8EEF-77C76055AAB2}" presName="accentRepeatNode" presStyleLbl="solidFgAcc1" presStyleIdx="2" presStyleCnt="5"/>
      <dgm:spPr/>
    </dgm:pt>
    <dgm:pt modelId="{F0487CBC-9C13-404A-A23D-9C18D01E5859}" type="pres">
      <dgm:prSet presAssocID="{4B933B96-C338-4EE6-8A10-353CABACADFA}" presName="text_4" presStyleLbl="node1" presStyleIdx="3" presStyleCnt="5">
        <dgm:presLayoutVars>
          <dgm:bulletEnabled val="1"/>
        </dgm:presLayoutVars>
      </dgm:prSet>
      <dgm:spPr/>
    </dgm:pt>
    <dgm:pt modelId="{44E2522A-482F-471F-AA87-F488C539E968}" type="pres">
      <dgm:prSet presAssocID="{4B933B96-C338-4EE6-8A10-353CABACADFA}" presName="accent_4" presStyleCnt="0"/>
      <dgm:spPr/>
    </dgm:pt>
    <dgm:pt modelId="{A58D5116-2CD4-4B10-8447-A70450F18E38}" type="pres">
      <dgm:prSet presAssocID="{4B933B96-C338-4EE6-8A10-353CABACADFA}" presName="accentRepeatNode" presStyleLbl="solidFgAcc1" presStyleIdx="3" presStyleCnt="5"/>
      <dgm:spPr/>
    </dgm:pt>
    <dgm:pt modelId="{C72AAECB-1CA1-437E-8AF0-74C99E3D7F99}" type="pres">
      <dgm:prSet presAssocID="{1817AE2A-1560-497D-88AC-9EE3B5DC4BDF}" presName="text_5" presStyleLbl="node1" presStyleIdx="4" presStyleCnt="5">
        <dgm:presLayoutVars>
          <dgm:bulletEnabled val="1"/>
        </dgm:presLayoutVars>
      </dgm:prSet>
      <dgm:spPr/>
    </dgm:pt>
    <dgm:pt modelId="{51DC7B56-FCA1-459B-B5CF-B90BA71E63A8}" type="pres">
      <dgm:prSet presAssocID="{1817AE2A-1560-497D-88AC-9EE3B5DC4BDF}" presName="accent_5" presStyleCnt="0"/>
      <dgm:spPr/>
    </dgm:pt>
    <dgm:pt modelId="{7A2B01BC-D57D-4E9E-8EA1-2C749E80102D}" type="pres">
      <dgm:prSet presAssocID="{1817AE2A-1560-497D-88AC-9EE3B5DC4BDF}" presName="accentRepeatNode" presStyleLbl="solidFgAcc1" presStyleIdx="4" presStyleCnt="5"/>
      <dgm:spPr/>
    </dgm:pt>
  </dgm:ptLst>
  <dgm:cxnLst>
    <dgm:cxn modelId="{B7AE1A1B-EB7A-4243-91BC-0916D5C3B47D}" type="presOf" srcId="{86A3AFF7-71B4-406B-918E-6C5BE89EEA51}" destId="{55DCAE01-F72E-46C5-8E05-A16F1208FDD2}" srcOrd="0" destOrd="0" presId="urn:microsoft.com/office/officeart/2008/layout/VerticalCurvedList"/>
    <dgm:cxn modelId="{1FD50E38-246F-4ADF-94D4-4F18F5E89FA9}" type="presOf" srcId="{D0FEE9E7-1E79-4E15-8EEF-77C76055AAB2}" destId="{4CC227B9-0360-4584-B3EC-6D4C98A8BEE5}" srcOrd="0" destOrd="0" presId="urn:microsoft.com/office/officeart/2008/layout/VerticalCurvedList"/>
    <dgm:cxn modelId="{442C4662-C922-48C2-8856-EDE5CCA0FE19}" type="presOf" srcId="{8DB51806-EAEE-4714-96FE-60E123D8CDC4}" destId="{B7056A21-82B8-4151-B451-70EFB41724E1}" srcOrd="0" destOrd="0" presId="urn:microsoft.com/office/officeart/2008/layout/VerticalCurvedList"/>
    <dgm:cxn modelId="{13A95C45-375F-4CCD-8929-381FE85F7F84}" srcId="{86A3AFF7-71B4-406B-918E-6C5BE89EEA51}" destId="{8DB51806-EAEE-4714-96FE-60E123D8CDC4}" srcOrd="0" destOrd="0" parTransId="{05426B06-AF0C-483A-997F-BEC5CDAFECDE}" sibTransId="{2A69449E-5AE8-48C3-96E6-06324363E975}"/>
    <dgm:cxn modelId="{7090CC89-BB4E-404B-A6D9-9F999BBEA41C}" type="presOf" srcId="{2A69449E-5AE8-48C3-96E6-06324363E975}" destId="{A1877BCB-62BA-4A00-93B4-BA13DDCEC2B9}" srcOrd="0" destOrd="0" presId="urn:microsoft.com/office/officeart/2008/layout/VerticalCurvedList"/>
    <dgm:cxn modelId="{A413F09C-3EEF-4F14-95AA-98CC621B8C85}" type="presOf" srcId="{8E13534D-CC2C-44FE-81B6-4B00EE2B6303}" destId="{6795DC6B-C081-48EB-8ACC-6FFFCB60B8A1}" srcOrd="0" destOrd="0" presId="urn:microsoft.com/office/officeart/2008/layout/VerticalCurvedList"/>
    <dgm:cxn modelId="{DBAB89AA-1A9A-4080-A186-E822B22661FF}" srcId="{86A3AFF7-71B4-406B-918E-6C5BE89EEA51}" destId="{D0FEE9E7-1E79-4E15-8EEF-77C76055AAB2}" srcOrd="2" destOrd="0" parTransId="{44917340-C93E-4EA8-A334-D30DB1F99384}" sibTransId="{95B7A87C-6CF8-4D1D-A510-2DB1E7143247}"/>
    <dgm:cxn modelId="{5E16B2AB-A482-4AFB-921F-C1420D8F5750}" type="presOf" srcId="{4B933B96-C338-4EE6-8A10-353CABACADFA}" destId="{F0487CBC-9C13-404A-A23D-9C18D01E5859}" srcOrd="0" destOrd="0" presId="urn:microsoft.com/office/officeart/2008/layout/VerticalCurvedList"/>
    <dgm:cxn modelId="{77519FC4-2A34-4399-B7A6-B33C03D545B6}" type="presOf" srcId="{1817AE2A-1560-497D-88AC-9EE3B5DC4BDF}" destId="{C72AAECB-1CA1-437E-8AF0-74C99E3D7F99}" srcOrd="0" destOrd="0" presId="urn:microsoft.com/office/officeart/2008/layout/VerticalCurvedList"/>
    <dgm:cxn modelId="{5B2AB2CF-2B22-4AEA-81C5-62B82F8A7825}" srcId="{86A3AFF7-71B4-406B-918E-6C5BE89EEA51}" destId="{1817AE2A-1560-497D-88AC-9EE3B5DC4BDF}" srcOrd="4" destOrd="0" parTransId="{0D07097F-FA7D-4592-89B1-802A680D7EE2}" sibTransId="{A206A341-BBF8-4A4B-8BAC-9B048D287F5D}"/>
    <dgm:cxn modelId="{507A3BD1-A4C0-4154-8B74-BA228286668B}" srcId="{86A3AFF7-71B4-406B-918E-6C5BE89EEA51}" destId="{4B933B96-C338-4EE6-8A10-353CABACADFA}" srcOrd="3" destOrd="0" parTransId="{3DE9232B-6009-47F7-BF26-46052455D4B1}" sibTransId="{3102161A-BD5D-4646-912F-28EE62F5EFA8}"/>
    <dgm:cxn modelId="{FD2CD5EC-73CD-46BC-A0C1-64B3F238A63C}" srcId="{86A3AFF7-71B4-406B-918E-6C5BE89EEA51}" destId="{8E13534D-CC2C-44FE-81B6-4B00EE2B6303}" srcOrd="1" destOrd="0" parTransId="{2AF4F210-8FE7-4381-BA28-55E21ACF619A}" sibTransId="{D986C757-401C-4648-A033-8B444243E535}"/>
    <dgm:cxn modelId="{D8BE4AA3-C876-4179-AC68-5858566BBE30}" type="presParOf" srcId="{55DCAE01-F72E-46C5-8E05-A16F1208FDD2}" destId="{BC412952-2B5F-4A43-BA92-8999BC9AFEE5}" srcOrd="0" destOrd="0" presId="urn:microsoft.com/office/officeart/2008/layout/VerticalCurvedList"/>
    <dgm:cxn modelId="{D4C38952-CA33-44E9-B355-ED181C9E7F00}" type="presParOf" srcId="{BC412952-2B5F-4A43-BA92-8999BC9AFEE5}" destId="{17A415DC-B617-4B62-854B-E0E9475DB430}" srcOrd="0" destOrd="0" presId="urn:microsoft.com/office/officeart/2008/layout/VerticalCurvedList"/>
    <dgm:cxn modelId="{14FBF1C3-7529-4603-9960-632226411D80}" type="presParOf" srcId="{17A415DC-B617-4B62-854B-E0E9475DB430}" destId="{357D6EFC-8ABE-4160-902A-30D745A4AC9F}" srcOrd="0" destOrd="0" presId="urn:microsoft.com/office/officeart/2008/layout/VerticalCurvedList"/>
    <dgm:cxn modelId="{2C466922-D11D-4C9C-A3CB-DACCDCDFDA44}" type="presParOf" srcId="{17A415DC-B617-4B62-854B-E0E9475DB430}" destId="{A1877BCB-62BA-4A00-93B4-BA13DDCEC2B9}" srcOrd="1" destOrd="0" presId="urn:microsoft.com/office/officeart/2008/layout/VerticalCurvedList"/>
    <dgm:cxn modelId="{4432C2C5-81E8-4D8C-9D59-386510D2264C}" type="presParOf" srcId="{17A415DC-B617-4B62-854B-E0E9475DB430}" destId="{92E5D8B3-1464-410E-8BDC-B0E5A40874C1}" srcOrd="2" destOrd="0" presId="urn:microsoft.com/office/officeart/2008/layout/VerticalCurvedList"/>
    <dgm:cxn modelId="{CCCC8AEC-8247-4ED6-A29F-BD254C603996}" type="presParOf" srcId="{17A415DC-B617-4B62-854B-E0E9475DB430}" destId="{AE49754B-BD91-421E-A16F-E694B99F8578}" srcOrd="3" destOrd="0" presId="urn:microsoft.com/office/officeart/2008/layout/VerticalCurvedList"/>
    <dgm:cxn modelId="{45B7A658-62A4-4C79-A16D-A2A566595F94}" type="presParOf" srcId="{BC412952-2B5F-4A43-BA92-8999BC9AFEE5}" destId="{B7056A21-82B8-4151-B451-70EFB41724E1}" srcOrd="1" destOrd="0" presId="urn:microsoft.com/office/officeart/2008/layout/VerticalCurvedList"/>
    <dgm:cxn modelId="{EC36827F-46E9-442A-8B1F-3B38A5EF1672}" type="presParOf" srcId="{BC412952-2B5F-4A43-BA92-8999BC9AFEE5}" destId="{0AD8B795-BD3A-43FA-8120-208A78442B93}" srcOrd="2" destOrd="0" presId="urn:microsoft.com/office/officeart/2008/layout/VerticalCurvedList"/>
    <dgm:cxn modelId="{868D36F9-36BA-458E-BE3B-C446C0EC2675}" type="presParOf" srcId="{0AD8B795-BD3A-43FA-8120-208A78442B93}" destId="{3BD28CFA-4CDC-4728-99EE-4B6A417C68DB}" srcOrd="0" destOrd="0" presId="urn:microsoft.com/office/officeart/2008/layout/VerticalCurvedList"/>
    <dgm:cxn modelId="{6E84E5E3-1596-496F-9A89-E25DC59A88A0}" type="presParOf" srcId="{BC412952-2B5F-4A43-BA92-8999BC9AFEE5}" destId="{6795DC6B-C081-48EB-8ACC-6FFFCB60B8A1}" srcOrd="3" destOrd="0" presId="urn:microsoft.com/office/officeart/2008/layout/VerticalCurvedList"/>
    <dgm:cxn modelId="{5420A0DF-2294-4DC6-8551-25694680FE23}" type="presParOf" srcId="{BC412952-2B5F-4A43-BA92-8999BC9AFEE5}" destId="{0623A53E-AA41-42C7-B5D9-BB3E05A212BC}" srcOrd="4" destOrd="0" presId="urn:microsoft.com/office/officeart/2008/layout/VerticalCurvedList"/>
    <dgm:cxn modelId="{67D62C2D-4D96-4E7D-972D-340967B41E92}" type="presParOf" srcId="{0623A53E-AA41-42C7-B5D9-BB3E05A212BC}" destId="{911B0D0B-AE30-44D6-BB53-ABCE24585833}" srcOrd="0" destOrd="0" presId="urn:microsoft.com/office/officeart/2008/layout/VerticalCurvedList"/>
    <dgm:cxn modelId="{6184F6BA-6AAE-4076-AC44-0DBA873ED51F}" type="presParOf" srcId="{BC412952-2B5F-4A43-BA92-8999BC9AFEE5}" destId="{4CC227B9-0360-4584-B3EC-6D4C98A8BEE5}" srcOrd="5" destOrd="0" presId="urn:microsoft.com/office/officeart/2008/layout/VerticalCurvedList"/>
    <dgm:cxn modelId="{85ED6610-5F01-4DC9-91B3-197CB6B572DC}" type="presParOf" srcId="{BC412952-2B5F-4A43-BA92-8999BC9AFEE5}" destId="{D1C4AECE-0828-4185-A376-06B86885D43C}" srcOrd="6" destOrd="0" presId="urn:microsoft.com/office/officeart/2008/layout/VerticalCurvedList"/>
    <dgm:cxn modelId="{484F828D-9225-4CFD-B98F-E42338DF3CDD}" type="presParOf" srcId="{D1C4AECE-0828-4185-A376-06B86885D43C}" destId="{EAB83501-D0B6-40D9-97BD-09F9A8CB9756}" srcOrd="0" destOrd="0" presId="urn:microsoft.com/office/officeart/2008/layout/VerticalCurvedList"/>
    <dgm:cxn modelId="{C1D10A63-704E-4848-A58B-C40FE7979305}" type="presParOf" srcId="{BC412952-2B5F-4A43-BA92-8999BC9AFEE5}" destId="{F0487CBC-9C13-404A-A23D-9C18D01E5859}" srcOrd="7" destOrd="0" presId="urn:microsoft.com/office/officeart/2008/layout/VerticalCurvedList"/>
    <dgm:cxn modelId="{83A5DD76-EBB2-4424-8F7B-C6664A7A3C4F}" type="presParOf" srcId="{BC412952-2B5F-4A43-BA92-8999BC9AFEE5}" destId="{44E2522A-482F-471F-AA87-F488C539E968}" srcOrd="8" destOrd="0" presId="urn:microsoft.com/office/officeart/2008/layout/VerticalCurvedList"/>
    <dgm:cxn modelId="{CA0A8483-7511-420D-BC25-8E4867C29344}" type="presParOf" srcId="{44E2522A-482F-471F-AA87-F488C539E968}" destId="{A58D5116-2CD4-4B10-8447-A70450F18E38}" srcOrd="0" destOrd="0" presId="urn:microsoft.com/office/officeart/2008/layout/VerticalCurvedList"/>
    <dgm:cxn modelId="{31DC78DB-99B3-427F-9309-4ECD6BE5E866}" type="presParOf" srcId="{BC412952-2B5F-4A43-BA92-8999BC9AFEE5}" destId="{C72AAECB-1CA1-437E-8AF0-74C99E3D7F99}" srcOrd="9" destOrd="0" presId="urn:microsoft.com/office/officeart/2008/layout/VerticalCurvedList"/>
    <dgm:cxn modelId="{A1F302F9-0044-4005-BB18-F25B175EF6A9}" type="presParOf" srcId="{BC412952-2B5F-4A43-BA92-8999BC9AFEE5}" destId="{51DC7B56-FCA1-459B-B5CF-B90BA71E63A8}" srcOrd="10" destOrd="0" presId="urn:microsoft.com/office/officeart/2008/layout/VerticalCurvedList"/>
    <dgm:cxn modelId="{0C738D49-CF48-4A21-AFF2-A5F087BE61CF}" type="presParOf" srcId="{51DC7B56-FCA1-459B-B5CF-B90BA71E63A8}" destId="{7A2B01BC-D57D-4E9E-8EA1-2C749E8010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9C3B30-C53C-4B08-B1E3-D808AA10E45F}" type="doc">
      <dgm:prSet loTypeId="urn:microsoft.com/office/officeart/2005/8/layout/cycle5" loCatId="cycle" qsTypeId="urn:microsoft.com/office/officeart/2005/8/quickstyle/simple1" qsCatId="simple" csTypeId="urn:microsoft.com/office/officeart/2005/8/colors/accent5_1" csCatId="accent5" phldr="1"/>
      <dgm:spPr/>
      <dgm:t>
        <a:bodyPr/>
        <a:lstStyle/>
        <a:p>
          <a:endParaRPr lang="en-US"/>
        </a:p>
      </dgm:t>
    </dgm:pt>
    <dgm:pt modelId="{CD5C2362-975A-4F21-89A3-1B3114C400EF}">
      <dgm:prSet phldrT="[Text]" custT="1"/>
      <dgm:spPr>
        <a:ln w="38100">
          <a:solidFill>
            <a:schemeClr val="accent3"/>
          </a:solidFill>
        </a:ln>
      </dgm:spPr>
      <dgm:t>
        <a:bodyPr/>
        <a:lstStyle/>
        <a:p>
          <a:r>
            <a:rPr lang="en-US" sz="1800" b="1" dirty="0"/>
            <a:t>Annual Plan</a:t>
          </a:r>
        </a:p>
      </dgm:t>
    </dgm:pt>
    <dgm:pt modelId="{ABE31609-2F39-44AC-962C-C1E79BCC224D}" type="parTrans" cxnId="{AF19719D-095F-4AA7-9F05-EDEAB253FD45}">
      <dgm:prSet/>
      <dgm:spPr/>
      <dgm:t>
        <a:bodyPr/>
        <a:lstStyle/>
        <a:p>
          <a:endParaRPr lang="en-US"/>
        </a:p>
      </dgm:t>
    </dgm:pt>
    <dgm:pt modelId="{0588AB4F-2A7C-4837-93C8-C5FBB9494D2E}" type="sibTrans" cxnId="{AF19719D-095F-4AA7-9F05-EDEAB253FD45}">
      <dgm:prSet/>
      <dgm:spPr>
        <a:solidFill>
          <a:schemeClr val="tx2"/>
        </a:solidFill>
        <a:ln w="38100"/>
      </dgm:spPr>
      <dgm:t>
        <a:bodyPr/>
        <a:lstStyle/>
        <a:p>
          <a:endParaRPr lang="en-US"/>
        </a:p>
      </dgm:t>
    </dgm:pt>
    <dgm:pt modelId="{39BC4C01-59C0-48B3-9AF9-FA39E3191F2B}">
      <dgm:prSet phldrT="[Text]"/>
      <dgm:spPr>
        <a:ln w="38100">
          <a:solidFill>
            <a:schemeClr val="accent3"/>
          </a:solidFill>
        </a:ln>
      </dgm:spPr>
      <dgm:t>
        <a:bodyPr/>
        <a:lstStyle/>
        <a:p>
          <a:r>
            <a:rPr lang="en-US" b="1" dirty="0"/>
            <a:t>Program Implementation Starts</a:t>
          </a:r>
        </a:p>
      </dgm:t>
    </dgm:pt>
    <dgm:pt modelId="{3EF5176F-C7B1-4F1D-A13E-79A275135FD3}" type="parTrans" cxnId="{1CDC5AC9-AEEC-4717-879E-7609D60ECA41}">
      <dgm:prSet/>
      <dgm:spPr/>
      <dgm:t>
        <a:bodyPr/>
        <a:lstStyle/>
        <a:p>
          <a:endParaRPr lang="en-US"/>
        </a:p>
      </dgm:t>
    </dgm:pt>
    <dgm:pt modelId="{ED174FCC-0195-4A2D-97B7-450D07A7FC35}" type="sibTrans" cxnId="{1CDC5AC9-AEEC-4717-879E-7609D60ECA41}">
      <dgm:prSet/>
      <dgm:spPr>
        <a:solidFill>
          <a:schemeClr val="tx2"/>
        </a:solidFill>
        <a:ln w="38100"/>
      </dgm:spPr>
      <dgm:t>
        <a:bodyPr/>
        <a:lstStyle/>
        <a:p>
          <a:endParaRPr lang="en-US"/>
        </a:p>
      </dgm:t>
    </dgm:pt>
    <dgm:pt modelId="{F3ACBE76-F72A-41F1-8A96-0FABBDD32192}">
      <dgm:prSet phldrT="[Text]" custT="1"/>
      <dgm:spPr>
        <a:ln w="38100">
          <a:solidFill>
            <a:schemeClr val="accent3"/>
          </a:solidFill>
        </a:ln>
      </dgm:spPr>
      <dgm:t>
        <a:bodyPr/>
        <a:lstStyle/>
        <a:p>
          <a:r>
            <a:rPr lang="en-US" sz="1800" b="1" dirty="0"/>
            <a:t>Measurement &amp; Verification</a:t>
          </a:r>
        </a:p>
      </dgm:t>
    </dgm:pt>
    <dgm:pt modelId="{E51A0DF2-75EF-4767-94B5-BAE3469E12BC}" type="parTrans" cxnId="{78B0A1EB-87AC-4CB3-BF65-3D6C3869A855}">
      <dgm:prSet/>
      <dgm:spPr/>
      <dgm:t>
        <a:bodyPr/>
        <a:lstStyle/>
        <a:p>
          <a:endParaRPr lang="en-US"/>
        </a:p>
      </dgm:t>
    </dgm:pt>
    <dgm:pt modelId="{572F7714-0FE6-4AF6-B66E-F06C32CAA236}" type="sibTrans" cxnId="{78B0A1EB-87AC-4CB3-BF65-3D6C3869A855}">
      <dgm:prSet/>
      <dgm:spPr>
        <a:solidFill>
          <a:schemeClr val="tx2"/>
        </a:solidFill>
        <a:ln w="38100"/>
      </dgm:spPr>
      <dgm:t>
        <a:bodyPr/>
        <a:lstStyle/>
        <a:p>
          <a:endParaRPr lang="en-US"/>
        </a:p>
      </dgm:t>
    </dgm:pt>
    <dgm:pt modelId="{78C01C95-6681-4D04-A752-F5E7829E53CF}">
      <dgm:prSet phldrT="[Text]" custT="1"/>
      <dgm:spPr>
        <a:ln w="38100">
          <a:solidFill>
            <a:schemeClr val="accent3"/>
          </a:solidFill>
        </a:ln>
      </dgm:spPr>
      <dgm:t>
        <a:bodyPr/>
        <a:lstStyle/>
        <a:p>
          <a:r>
            <a:rPr lang="en-US" sz="1800" b="1" dirty="0"/>
            <a:t>Program Drafts</a:t>
          </a:r>
        </a:p>
      </dgm:t>
    </dgm:pt>
    <dgm:pt modelId="{DB6DB6FB-EB22-4D6C-BD45-1218359C350E}" type="parTrans" cxnId="{ED9408C2-33E2-4EFD-973B-34A8A7B3282D}">
      <dgm:prSet/>
      <dgm:spPr/>
      <dgm:t>
        <a:bodyPr/>
        <a:lstStyle/>
        <a:p>
          <a:endParaRPr lang="en-US"/>
        </a:p>
      </dgm:t>
    </dgm:pt>
    <dgm:pt modelId="{95686BC8-D778-4FEA-AC81-8BE15E99C543}" type="sibTrans" cxnId="{ED9408C2-33E2-4EFD-973B-34A8A7B3282D}">
      <dgm:prSet/>
      <dgm:spPr>
        <a:solidFill>
          <a:schemeClr val="tx2"/>
        </a:solidFill>
        <a:ln w="38100"/>
      </dgm:spPr>
      <dgm:t>
        <a:bodyPr/>
        <a:lstStyle/>
        <a:p>
          <a:endParaRPr lang="en-US"/>
        </a:p>
      </dgm:t>
    </dgm:pt>
    <dgm:pt modelId="{25B25005-5A8D-46F5-A625-62BE50380AFB}" type="pres">
      <dgm:prSet presAssocID="{AB9C3B30-C53C-4B08-B1E3-D808AA10E45F}" presName="cycle" presStyleCnt="0">
        <dgm:presLayoutVars>
          <dgm:dir/>
          <dgm:resizeHandles val="exact"/>
        </dgm:presLayoutVars>
      </dgm:prSet>
      <dgm:spPr/>
    </dgm:pt>
    <dgm:pt modelId="{C4EB3F2B-2BC7-4D94-9088-A98C37E0AE2D}" type="pres">
      <dgm:prSet presAssocID="{CD5C2362-975A-4F21-89A3-1B3114C400EF}" presName="node" presStyleLbl="node1" presStyleIdx="0" presStyleCnt="4">
        <dgm:presLayoutVars>
          <dgm:bulletEnabled val="1"/>
        </dgm:presLayoutVars>
      </dgm:prSet>
      <dgm:spPr/>
    </dgm:pt>
    <dgm:pt modelId="{A98DDBBB-98D4-4995-B1A1-C9B99375BDCF}" type="pres">
      <dgm:prSet presAssocID="{CD5C2362-975A-4F21-89A3-1B3114C400EF}" presName="spNode" presStyleCnt="0"/>
      <dgm:spPr/>
    </dgm:pt>
    <dgm:pt modelId="{6533F279-6535-4CDC-BB6B-079B7CDFDF14}" type="pres">
      <dgm:prSet presAssocID="{0588AB4F-2A7C-4837-93C8-C5FBB9494D2E}" presName="sibTrans" presStyleLbl="sibTrans1D1" presStyleIdx="0" presStyleCnt="4"/>
      <dgm:spPr/>
    </dgm:pt>
    <dgm:pt modelId="{3453D3CE-4402-4862-A905-66FB2CA964C9}" type="pres">
      <dgm:prSet presAssocID="{39BC4C01-59C0-48B3-9AF9-FA39E3191F2B}" presName="node" presStyleLbl="node1" presStyleIdx="1" presStyleCnt="4">
        <dgm:presLayoutVars>
          <dgm:bulletEnabled val="1"/>
        </dgm:presLayoutVars>
      </dgm:prSet>
      <dgm:spPr/>
    </dgm:pt>
    <dgm:pt modelId="{AEA0852D-3D2E-41FD-BE7E-9F97E62BDFB1}" type="pres">
      <dgm:prSet presAssocID="{39BC4C01-59C0-48B3-9AF9-FA39E3191F2B}" presName="spNode" presStyleCnt="0"/>
      <dgm:spPr/>
    </dgm:pt>
    <dgm:pt modelId="{2AB41D2F-5F01-47A0-98D2-7A2831840A2C}" type="pres">
      <dgm:prSet presAssocID="{ED174FCC-0195-4A2D-97B7-450D07A7FC35}" presName="sibTrans" presStyleLbl="sibTrans1D1" presStyleIdx="1" presStyleCnt="4"/>
      <dgm:spPr/>
    </dgm:pt>
    <dgm:pt modelId="{B0084858-BD7D-454E-A88B-FA858FEF0371}" type="pres">
      <dgm:prSet presAssocID="{F3ACBE76-F72A-41F1-8A96-0FABBDD32192}" presName="node" presStyleLbl="node1" presStyleIdx="2" presStyleCnt="4">
        <dgm:presLayoutVars>
          <dgm:bulletEnabled val="1"/>
        </dgm:presLayoutVars>
      </dgm:prSet>
      <dgm:spPr/>
    </dgm:pt>
    <dgm:pt modelId="{36E40EFB-8B93-487E-BAD9-ABD215F24EA8}" type="pres">
      <dgm:prSet presAssocID="{F3ACBE76-F72A-41F1-8A96-0FABBDD32192}" presName="spNode" presStyleCnt="0"/>
      <dgm:spPr/>
    </dgm:pt>
    <dgm:pt modelId="{B8347F8B-0BB3-43E9-920C-08CC67B5B7C6}" type="pres">
      <dgm:prSet presAssocID="{572F7714-0FE6-4AF6-B66E-F06C32CAA236}" presName="sibTrans" presStyleLbl="sibTrans1D1" presStyleIdx="2" presStyleCnt="4"/>
      <dgm:spPr/>
    </dgm:pt>
    <dgm:pt modelId="{E08E3F1C-E96C-4747-8DAE-2B5130A0A65F}" type="pres">
      <dgm:prSet presAssocID="{78C01C95-6681-4D04-A752-F5E7829E53CF}" presName="node" presStyleLbl="node1" presStyleIdx="3" presStyleCnt="4">
        <dgm:presLayoutVars>
          <dgm:bulletEnabled val="1"/>
        </dgm:presLayoutVars>
      </dgm:prSet>
      <dgm:spPr/>
    </dgm:pt>
    <dgm:pt modelId="{DE761B56-505C-4AE1-9817-FAD7094778DE}" type="pres">
      <dgm:prSet presAssocID="{78C01C95-6681-4D04-A752-F5E7829E53CF}" presName="spNode" presStyleCnt="0"/>
      <dgm:spPr/>
    </dgm:pt>
    <dgm:pt modelId="{49E47462-E1C9-41C3-8453-8C53FB2BC635}" type="pres">
      <dgm:prSet presAssocID="{95686BC8-D778-4FEA-AC81-8BE15E99C543}" presName="sibTrans" presStyleLbl="sibTrans1D1" presStyleIdx="3" presStyleCnt="4"/>
      <dgm:spPr/>
    </dgm:pt>
  </dgm:ptLst>
  <dgm:cxnLst>
    <dgm:cxn modelId="{672B8A35-4155-4F8D-9E09-577604EEB95C}" type="presOf" srcId="{39BC4C01-59C0-48B3-9AF9-FA39E3191F2B}" destId="{3453D3CE-4402-4862-A905-66FB2CA964C9}" srcOrd="0" destOrd="0" presId="urn:microsoft.com/office/officeart/2005/8/layout/cycle5"/>
    <dgm:cxn modelId="{7C19F744-AB78-479B-A132-12CFD3BA9450}" type="presOf" srcId="{0588AB4F-2A7C-4837-93C8-C5FBB9494D2E}" destId="{6533F279-6535-4CDC-BB6B-079B7CDFDF14}" srcOrd="0" destOrd="0" presId="urn:microsoft.com/office/officeart/2005/8/layout/cycle5"/>
    <dgm:cxn modelId="{5377C84C-2786-4E3B-9A51-9305410AA9E4}" type="presOf" srcId="{78C01C95-6681-4D04-A752-F5E7829E53CF}" destId="{E08E3F1C-E96C-4747-8DAE-2B5130A0A65F}" srcOrd="0" destOrd="0" presId="urn:microsoft.com/office/officeart/2005/8/layout/cycle5"/>
    <dgm:cxn modelId="{2D48BF89-9CC3-4E24-8AE0-FB9A087864CA}" type="presOf" srcId="{95686BC8-D778-4FEA-AC81-8BE15E99C543}" destId="{49E47462-E1C9-41C3-8453-8C53FB2BC635}" srcOrd="0" destOrd="0" presId="urn:microsoft.com/office/officeart/2005/8/layout/cycle5"/>
    <dgm:cxn modelId="{CBB99897-20B4-4D41-B6F4-CA025599C500}" type="presOf" srcId="{CD5C2362-975A-4F21-89A3-1B3114C400EF}" destId="{C4EB3F2B-2BC7-4D94-9088-A98C37E0AE2D}" srcOrd="0" destOrd="0" presId="urn:microsoft.com/office/officeart/2005/8/layout/cycle5"/>
    <dgm:cxn modelId="{AF19719D-095F-4AA7-9F05-EDEAB253FD45}" srcId="{AB9C3B30-C53C-4B08-B1E3-D808AA10E45F}" destId="{CD5C2362-975A-4F21-89A3-1B3114C400EF}" srcOrd="0" destOrd="0" parTransId="{ABE31609-2F39-44AC-962C-C1E79BCC224D}" sibTransId="{0588AB4F-2A7C-4837-93C8-C5FBB9494D2E}"/>
    <dgm:cxn modelId="{2E66B4A7-27BB-44F1-BEA4-CD4D05DF0CA3}" type="presOf" srcId="{AB9C3B30-C53C-4B08-B1E3-D808AA10E45F}" destId="{25B25005-5A8D-46F5-A625-62BE50380AFB}" srcOrd="0" destOrd="0" presId="urn:microsoft.com/office/officeart/2005/8/layout/cycle5"/>
    <dgm:cxn modelId="{A88CD3B4-505A-4B55-9C11-BA288CADC4B3}" type="presOf" srcId="{572F7714-0FE6-4AF6-B66E-F06C32CAA236}" destId="{B8347F8B-0BB3-43E9-920C-08CC67B5B7C6}" srcOrd="0" destOrd="0" presId="urn:microsoft.com/office/officeart/2005/8/layout/cycle5"/>
    <dgm:cxn modelId="{ED9408C2-33E2-4EFD-973B-34A8A7B3282D}" srcId="{AB9C3B30-C53C-4B08-B1E3-D808AA10E45F}" destId="{78C01C95-6681-4D04-A752-F5E7829E53CF}" srcOrd="3" destOrd="0" parTransId="{DB6DB6FB-EB22-4D6C-BD45-1218359C350E}" sibTransId="{95686BC8-D778-4FEA-AC81-8BE15E99C543}"/>
    <dgm:cxn modelId="{7C761AC5-31DD-4DC2-BCC7-44DA0275A209}" type="presOf" srcId="{ED174FCC-0195-4A2D-97B7-450D07A7FC35}" destId="{2AB41D2F-5F01-47A0-98D2-7A2831840A2C}" srcOrd="0" destOrd="0" presId="urn:microsoft.com/office/officeart/2005/8/layout/cycle5"/>
    <dgm:cxn modelId="{1CDC5AC9-AEEC-4717-879E-7609D60ECA41}" srcId="{AB9C3B30-C53C-4B08-B1E3-D808AA10E45F}" destId="{39BC4C01-59C0-48B3-9AF9-FA39E3191F2B}" srcOrd="1" destOrd="0" parTransId="{3EF5176F-C7B1-4F1D-A13E-79A275135FD3}" sibTransId="{ED174FCC-0195-4A2D-97B7-450D07A7FC35}"/>
    <dgm:cxn modelId="{A35ECDCA-E2BE-4F37-9248-0606C12C9C6F}" type="presOf" srcId="{F3ACBE76-F72A-41F1-8A96-0FABBDD32192}" destId="{B0084858-BD7D-454E-A88B-FA858FEF0371}" srcOrd="0" destOrd="0" presId="urn:microsoft.com/office/officeart/2005/8/layout/cycle5"/>
    <dgm:cxn modelId="{78B0A1EB-87AC-4CB3-BF65-3D6C3869A855}" srcId="{AB9C3B30-C53C-4B08-B1E3-D808AA10E45F}" destId="{F3ACBE76-F72A-41F1-8A96-0FABBDD32192}" srcOrd="2" destOrd="0" parTransId="{E51A0DF2-75EF-4767-94B5-BAE3469E12BC}" sibTransId="{572F7714-0FE6-4AF6-B66E-F06C32CAA236}"/>
    <dgm:cxn modelId="{D3F6097B-34AA-4E65-9BC8-DFAA0CF37D57}" type="presParOf" srcId="{25B25005-5A8D-46F5-A625-62BE50380AFB}" destId="{C4EB3F2B-2BC7-4D94-9088-A98C37E0AE2D}" srcOrd="0" destOrd="0" presId="urn:microsoft.com/office/officeart/2005/8/layout/cycle5"/>
    <dgm:cxn modelId="{05992BD0-FE67-422C-8DD7-4F36A3E282E0}" type="presParOf" srcId="{25B25005-5A8D-46F5-A625-62BE50380AFB}" destId="{A98DDBBB-98D4-4995-B1A1-C9B99375BDCF}" srcOrd="1" destOrd="0" presId="urn:microsoft.com/office/officeart/2005/8/layout/cycle5"/>
    <dgm:cxn modelId="{7CB425CA-1BA2-4F9D-AFE9-F97152A4DFF4}" type="presParOf" srcId="{25B25005-5A8D-46F5-A625-62BE50380AFB}" destId="{6533F279-6535-4CDC-BB6B-079B7CDFDF14}" srcOrd="2" destOrd="0" presId="urn:microsoft.com/office/officeart/2005/8/layout/cycle5"/>
    <dgm:cxn modelId="{0F8A2B71-3EC0-4FEF-AC5C-BB75130F2A18}" type="presParOf" srcId="{25B25005-5A8D-46F5-A625-62BE50380AFB}" destId="{3453D3CE-4402-4862-A905-66FB2CA964C9}" srcOrd="3" destOrd="0" presId="urn:microsoft.com/office/officeart/2005/8/layout/cycle5"/>
    <dgm:cxn modelId="{396441BD-D5E5-4DAC-A247-ACE8E0BF7F41}" type="presParOf" srcId="{25B25005-5A8D-46F5-A625-62BE50380AFB}" destId="{AEA0852D-3D2E-41FD-BE7E-9F97E62BDFB1}" srcOrd="4" destOrd="0" presId="urn:microsoft.com/office/officeart/2005/8/layout/cycle5"/>
    <dgm:cxn modelId="{1E346D58-7710-4C2C-B104-E5C68D586E01}" type="presParOf" srcId="{25B25005-5A8D-46F5-A625-62BE50380AFB}" destId="{2AB41D2F-5F01-47A0-98D2-7A2831840A2C}" srcOrd="5" destOrd="0" presId="urn:microsoft.com/office/officeart/2005/8/layout/cycle5"/>
    <dgm:cxn modelId="{04AC8FF1-849E-4441-BD17-094CD91D8D2B}" type="presParOf" srcId="{25B25005-5A8D-46F5-A625-62BE50380AFB}" destId="{B0084858-BD7D-454E-A88B-FA858FEF0371}" srcOrd="6" destOrd="0" presId="urn:microsoft.com/office/officeart/2005/8/layout/cycle5"/>
    <dgm:cxn modelId="{62C37334-D251-4FEF-AC59-D1E899D7068D}" type="presParOf" srcId="{25B25005-5A8D-46F5-A625-62BE50380AFB}" destId="{36E40EFB-8B93-487E-BAD9-ABD215F24EA8}" srcOrd="7" destOrd="0" presId="urn:microsoft.com/office/officeart/2005/8/layout/cycle5"/>
    <dgm:cxn modelId="{28791E82-D13B-4322-8F00-11339E2D910C}" type="presParOf" srcId="{25B25005-5A8D-46F5-A625-62BE50380AFB}" destId="{B8347F8B-0BB3-43E9-920C-08CC67B5B7C6}" srcOrd="8" destOrd="0" presId="urn:microsoft.com/office/officeart/2005/8/layout/cycle5"/>
    <dgm:cxn modelId="{5FFAC41E-63E1-482E-B152-2EB15293CE7C}" type="presParOf" srcId="{25B25005-5A8D-46F5-A625-62BE50380AFB}" destId="{E08E3F1C-E96C-4747-8DAE-2B5130A0A65F}" srcOrd="9" destOrd="0" presId="urn:microsoft.com/office/officeart/2005/8/layout/cycle5"/>
    <dgm:cxn modelId="{FE3727C9-828B-4441-AEB0-5A5B7A3F7DBB}" type="presParOf" srcId="{25B25005-5A8D-46F5-A625-62BE50380AFB}" destId="{DE761B56-505C-4AE1-9817-FAD7094778DE}" srcOrd="10" destOrd="0" presId="urn:microsoft.com/office/officeart/2005/8/layout/cycle5"/>
    <dgm:cxn modelId="{F4985277-1B34-4D4D-80B5-496A0F0928F2}" type="presParOf" srcId="{25B25005-5A8D-46F5-A625-62BE50380AFB}" destId="{49E47462-E1C9-41C3-8453-8C53FB2BC635}"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49A012-790F-4FF0-A11D-C39146DDF85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1651AD8-5362-424F-BAA1-70F60C8025FE}">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1900" b="0" dirty="0">
              <a:solidFill>
                <a:sysClr val="windowText" lastClr="000000"/>
              </a:solidFill>
            </a:rPr>
            <a:t>Three-Year Plans</a:t>
          </a:r>
        </a:p>
      </dgm:t>
    </dgm:pt>
    <dgm:pt modelId="{1EF3D2E4-B293-4941-B15C-16579C549A57}" type="parTrans" cxnId="{7BFFA180-B961-4025-BB23-C8F3A2DCD40C}">
      <dgm:prSet/>
      <dgm:spPr/>
      <dgm:t>
        <a:bodyPr/>
        <a:lstStyle/>
        <a:p>
          <a:endParaRPr lang="en-US"/>
        </a:p>
      </dgm:t>
    </dgm:pt>
    <dgm:pt modelId="{F42F9D65-3C0E-44C2-B447-3E823F3CD35C}" type="sibTrans" cxnId="{7BFFA180-B961-4025-BB23-C8F3A2DCD40C}">
      <dgm:prSet/>
      <dgm:spPr/>
      <dgm:t>
        <a:bodyPr/>
        <a:lstStyle/>
        <a:p>
          <a:endParaRPr lang="en-US"/>
        </a:p>
      </dgm:t>
    </dgm:pt>
    <dgm:pt modelId="{0547E0AA-68A9-444A-AEF1-E08F8CE3D08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a:solidFill>
                <a:sysClr val="windowText" lastClr="000000"/>
              </a:solidFill>
            </a:rPr>
            <a:t>Annual Plans</a:t>
          </a:r>
        </a:p>
      </dgm:t>
    </dgm:pt>
    <dgm:pt modelId="{6D90DFFC-42E5-43AB-83B8-A893F1A45D5D}" type="parTrans" cxnId="{332F9101-8ABE-4C58-B148-F9682D8F8480}">
      <dgm:prSet/>
      <dgm:spPr/>
      <dgm:t>
        <a:bodyPr/>
        <a:lstStyle/>
        <a:p>
          <a:endParaRPr lang="en-US"/>
        </a:p>
      </dgm:t>
    </dgm:pt>
    <dgm:pt modelId="{9187E2B2-DE61-4A9B-9BE0-E39F674290CB}" type="sibTrans" cxnId="{332F9101-8ABE-4C58-B148-F9682D8F8480}">
      <dgm:prSet/>
      <dgm:spPr/>
      <dgm:t>
        <a:bodyPr/>
        <a:lstStyle/>
        <a:p>
          <a:endParaRPr lang="en-US"/>
        </a:p>
      </dgm:t>
    </dgm:pt>
    <dgm:pt modelId="{D0CC42C1-0539-42C1-B4E7-358790083245}">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900" b="0" dirty="0">
              <a:solidFill>
                <a:sysClr val="windowText" lastClr="000000"/>
              </a:solidFill>
            </a:rPr>
            <a:t>System Reliability Plans</a:t>
          </a:r>
        </a:p>
      </dgm:t>
    </dgm:pt>
    <dgm:pt modelId="{FC366173-1B6E-4AA1-B6FD-5017593C42BA}" type="parTrans" cxnId="{0909F38E-474E-4621-906A-FACCE434B076}">
      <dgm:prSet/>
      <dgm:spPr/>
      <dgm:t>
        <a:bodyPr/>
        <a:lstStyle/>
        <a:p>
          <a:endParaRPr lang="en-US"/>
        </a:p>
      </dgm:t>
    </dgm:pt>
    <dgm:pt modelId="{C1E84D79-C940-43A3-8919-66E6CB4AF6DF}" type="sibTrans" cxnId="{0909F38E-474E-4621-906A-FACCE434B076}">
      <dgm:prSet/>
      <dgm:spPr/>
      <dgm:t>
        <a:bodyPr/>
        <a:lstStyle/>
        <a:p>
          <a:endParaRPr lang="en-US"/>
        </a:p>
      </dgm:t>
    </dgm:pt>
    <dgm:pt modelId="{3C2D97AF-73C8-405B-9DFC-E636BCF06565}" type="pres">
      <dgm:prSet presAssocID="{F449A012-790F-4FF0-A11D-C39146DDF855}" presName="Name0" presStyleCnt="0">
        <dgm:presLayoutVars>
          <dgm:chMax val="7"/>
          <dgm:chPref val="7"/>
          <dgm:dir/>
        </dgm:presLayoutVars>
      </dgm:prSet>
      <dgm:spPr/>
    </dgm:pt>
    <dgm:pt modelId="{C0BE9CBB-27C9-4797-BC79-26BC58D57AA6}" type="pres">
      <dgm:prSet presAssocID="{F449A012-790F-4FF0-A11D-C39146DDF855}" presName="Name1" presStyleCnt="0"/>
      <dgm:spPr/>
    </dgm:pt>
    <dgm:pt modelId="{0296C3E1-1B32-4170-8352-1BE843D1261E}" type="pres">
      <dgm:prSet presAssocID="{F449A012-790F-4FF0-A11D-C39146DDF855}" presName="cycle" presStyleCnt="0"/>
      <dgm:spPr/>
    </dgm:pt>
    <dgm:pt modelId="{71333E00-E634-493B-A65C-4877698E2D21}" type="pres">
      <dgm:prSet presAssocID="{F449A012-790F-4FF0-A11D-C39146DDF855}" presName="srcNode" presStyleLbl="node1" presStyleIdx="0" presStyleCnt="3"/>
      <dgm:spPr/>
    </dgm:pt>
    <dgm:pt modelId="{7376DD4D-E0DB-42F8-A8FD-05C5CEDFC453}" type="pres">
      <dgm:prSet presAssocID="{F449A012-790F-4FF0-A11D-C39146DDF855}" presName="conn" presStyleLbl="parChTrans1D2" presStyleIdx="0" presStyleCnt="1"/>
      <dgm:spPr/>
    </dgm:pt>
    <dgm:pt modelId="{0E8FB578-FCBA-4BA8-8263-660E7E3AD675}" type="pres">
      <dgm:prSet presAssocID="{F449A012-790F-4FF0-A11D-C39146DDF855}" presName="extraNode" presStyleLbl="node1" presStyleIdx="0" presStyleCnt="3"/>
      <dgm:spPr/>
    </dgm:pt>
    <dgm:pt modelId="{FCBBB01E-0041-4197-8FF0-C0E988A2DBC4}" type="pres">
      <dgm:prSet presAssocID="{F449A012-790F-4FF0-A11D-C39146DDF855}" presName="dstNode" presStyleLbl="node1" presStyleIdx="0" presStyleCnt="3"/>
      <dgm:spPr/>
    </dgm:pt>
    <dgm:pt modelId="{244B4855-FD38-44E6-8A1D-9E72D32C20FE}" type="pres">
      <dgm:prSet presAssocID="{D1651AD8-5362-424F-BAA1-70F60C8025FE}" presName="text_1" presStyleLbl="node1" presStyleIdx="0" presStyleCnt="3">
        <dgm:presLayoutVars>
          <dgm:bulletEnabled val="1"/>
        </dgm:presLayoutVars>
      </dgm:prSet>
      <dgm:spPr/>
    </dgm:pt>
    <dgm:pt modelId="{082E3B99-2882-4D8B-B857-CF3D4D7D5874}" type="pres">
      <dgm:prSet presAssocID="{D1651AD8-5362-424F-BAA1-70F60C8025FE}" presName="accent_1" presStyleCnt="0"/>
      <dgm:spPr/>
    </dgm:pt>
    <dgm:pt modelId="{B9C5FB99-DE05-4C2D-8E81-8A520CCBDF00}" type="pres">
      <dgm:prSet presAssocID="{D1651AD8-5362-424F-BAA1-70F60C8025FE}" presName="accentRepeatNode" presStyleLbl="solidFgAcc1" presStyleIdx="0" presStyleCnt="3"/>
      <dgm:spPr/>
    </dgm:pt>
    <dgm:pt modelId="{16C1B65D-671A-4143-8A57-700845C51ACF}" type="pres">
      <dgm:prSet presAssocID="{0547E0AA-68A9-444A-AEF1-E08F8CE3D082}" presName="text_2" presStyleLbl="node1" presStyleIdx="1" presStyleCnt="3">
        <dgm:presLayoutVars>
          <dgm:bulletEnabled val="1"/>
        </dgm:presLayoutVars>
      </dgm:prSet>
      <dgm:spPr/>
    </dgm:pt>
    <dgm:pt modelId="{C356E12A-CC57-40C8-BF8D-6101AE794D9A}" type="pres">
      <dgm:prSet presAssocID="{0547E0AA-68A9-444A-AEF1-E08F8CE3D082}" presName="accent_2" presStyleCnt="0"/>
      <dgm:spPr/>
    </dgm:pt>
    <dgm:pt modelId="{0AFA640B-D0B5-49E8-A48B-42A5646B6944}" type="pres">
      <dgm:prSet presAssocID="{0547E0AA-68A9-444A-AEF1-E08F8CE3D082}" presName="accentRepeatNode" presStyleLbl="solidFgAcc1" presStyleIdx="1" presStyleCnt="3"/>
      <dgm:spPr/>
    </dgm:pt>
    <dgm:pt modelId="{9ED307AD-F9B4-463F-A9D7-9DDE4474D87A}" type="pres">
      <dgm:prSet presAssocID="{D0CC42C1-0539-42C1-B4E7-358790083245}" presName="text_3" presStyleLbl="node1" presStyleIdx="2" presStyleCnt="3">
        <dgm:presLayoutVars>
          <dgm:bulletEnabled val="1"/>
        </dgm:presLayoutVars>
      </dgm:prSet>
      <dgm:spPr/>
    </dgm:pt>
    <dgm:pt modelId="{F1FB933E-2247-4FEC-BBFD-6A2A0AD9B79A}" type="pres">
      <dgm:prSet presAssocID="{D0CC42C1-0539-42C1-B4E7-358790083245}" presName="accent_3" presStyleCnt="0"/>
      <dgm:spPr/>
    </dgm:pt>
    <dgm:pt modelId="{773FF73F-BD1C-47A5-A5E7-4D19148F7744}" type="pres">
      <dgm:prSet presAssocID="{D0CC42C1-0539-42C1-B4E7-358790083245}" presName="accentRepeatNode" presStyleLbl="solidFgAcc1" presStyleIdx="2" presStyleCnt="3">
        <dgm:style>
          <a:lnRef idx="2">
            <a:schemeClr val="accent5"/>
          </a:lnRef>
          <a:fillRef idx="1">
            <a:schemeClr val="lt1"/>
          </a:fillRef>
          <a:effectRef idx="0">
            <a:schemeClr val="accent5"/>
          </a:effectRef>
          <a:fontRef idx="minor">
            <a:schemeClr val="dk1"/>
          </a:fontRef>
        </dgm:style>
      </dgm:prSet>
      <dgm:spPr>
        <a:ln/>
      </dgm:spPr>
    </dgm:pt>
  </dgm:ptLst>
  <dgm:cxnLst>
    <dgm:cxn modelId="{332F9101-8ABE-4C58-B148-F9682D8F8480}" srcId="{F449A012-790F-4FF0-A11D-C39146DDF855}" destId="{0547E0AA-68A9-444A-AEF1-E08F8CE3D082}" srcOrd="1" destOrd="0" parTransId="{6D90DFFC-42E5-43AB-83B8-A893F1A45D5D}" sibTransId="{9187E2B2-DE61-4A9B-9BE0-E39F674290CB}"/>
    <dgm:cxn modelId="{AAE5C443-CA3A-43B1-B7B5-A4221B4DA1BD}" type="presOf" srcId="{F42F9D65-3C0E-44C2-B447-3E823F3CD35C}" destId="{7376DD4D-E0DB-42F8-A8FD-05C5CEDFC453}" srcOrd="0" destOrd="0" presId="urn:microsoft.com/office/officeart/2008/layout/VerticalCurvedList"/>
    <dgm:cxn modelId="{FC4B3878-4785-4965-836D-33C4C3822608}" type="presOf" srcId="{D0CC42C1-0539-42C1-B4E7-358790083245}" destId="{9ED307AD-F9B4-463F-A9D7-9DDE4474D87A}" srcOrd="0" destOrd="0" presId="urn:microsoft.com/office/officeart/2008/layout/VerticalCurvedList"/>
    <dgm:cxn modelId="{7BFFA180-B961-4025-BB23-C8F3A2DCD40C}" srcId="{F449A012-790F-4FF0-A11D-C39146DDF855}" destId="{D1651AD8-5362-424F-BAA1-70F60C8025FE}" srcOrd="0" destOrd="0" parTransId="{1EF3D2E4-B293-4941-B15C-16579C549A57}" sibTransId="{F42F9D65-3C0E-44C2-B447-3E823F3CD35C}"/>
    <dgm:cxn modelId="{DA549D85-BB95-4EBD-8B78-F5B96E65ED64}" type="presOf" srcId="{F449A012-790F-4FF0-A11D-C39146DDF855}" destId="{3C2D97AF-73C8-405B-9DFC-E636BCF06565}" srcOrd="0" destOrd="0" presId="urn:microsoft.com/office/officeart/2008/layout/VerticalCurvedList"/>
    <dgm:cxn modelId="{2A7BC589-5F7A-46DD-B050-E84FB8622205}" type="presOf" srcId="{D1651AD8-5362-424F-BAA1-70F60C8025FE}" destId="{244B4855-FD38-44E6-8A1D-9E72D32C20FE}" srcOrd="0" destOrd="0" presId="urn:microsoft.com/office/officeart/2008/layout/VerticalCurvedList"/>
    <dgm:cxn modelId="{0909F38E-474E-4621-906A-FACCE434B076}" srcId="{F449A012-790F-4FF0-A11D-C39146DDF855}" destId="{D0CC42C1-0539-42C1-B4E7-358790083245}" srcOrd="2" destOrd="0" parTransId="{FC366173-1B6E-4AA1-B6FD-5017593C42BA}" sibTransId="{C1E84D79-C940-43A3-8919-66E6CB4AF6DF}"/>
    <dgm:cxn modelId="{337935E0-C3F1-45B0-A700-5B6B321BA623}" type="presOf" srcId="{0547E0AA-68A9-444A-AEF1-E08F8CE3D082}" destId="{16C1B65D-671A-4143-8A57-700845C51ACF}" srcOrd="0" destOrd="0" presId="urn:microsoft.com/office/officeart/2008/layout/VerticalCurvedList"/>
    <dgm:cxn modelId="{FB3FC646-3E5C-419C-AD8D-8D9CC5849850}" type="presParOf" srcId="{3C2D97AF-73C8-405B-9DFC-E636BCF06565}" destId="{C0BE9CBB-27C9-4797-BC79-26BC58D57AA6}" srcOrd="0" destOrd="0" presId="urn:microsoft.com/office/officeart/2008/layout/VerticalCurvedList"/>
    <dgm:cxn modelId="{6652512C-4E98-4066-8E01-12BDB20319BB}" type="presParOf" srcId="{C0BE9CBB-27C9-4797-BC79-26BC58D57AA6}" destId="{0296C3E1-1B32-4170-8352-1BE843D1261E}" srcOrd="0" destOrd="0" presId="urn:microsoft.com/office/officeart/2008/layout/VerticalCurvedList"/>
    <dgm:cxn modelId="{5F004EB1-D9F9-4A1D-8263-A61E76EA176F}" type="presParOf" srcId="{0296C3E1-1B32-4170-8352-1BE843D1261E}" destId="{71333E00-E634-493B-A65C-4877698E2D21}" srcOrd="0" destOrd="0" presId="urn:microsoft.com/office/officeart/2008/layout/VerticalCurvedList"/>
    <dgm:cxn modelId="{D42C6D15-5B9C-4B68-81F5-2284F1EC0A9C}" type="presParOf" srcId="{0296C3E1-1B32-4170-8352-1BE843D1261E}" destId="{7376DD4D-E0DB-42F8-A8FD-05C5CEDFC453}" srcOrd="1" destOrd="0" presId="urn:microsoft.com/office/officeart/2008/layout/VerticalCurvedList"/>
    <dgm:cxn modelId="{57A52E62-CFA6-4E77-AB55-844414EF7139}" type="presParOf" srcId="{0296C3E1-1B32-4170-8352-1BE843D1261E}" destId="{0E8FB578-FCBA-4BA8-8263-660E7E3AD675}" srcOrd="2" destOrd="0" presId="urn:microsoft.com/office/officeart/2008/layout/VerticalCurvedList"/>
    <dgm:cxn modelId="{1C42979F-ED1F-4C07-80A8-B7AA24B547B4}" type="presParOf" srcId="{0296C3E1-1B32-4170-8352-1BE843D1261E}" destId="{FCBBB01E-0041-4197-8FF0-C0E988A2DBC4}" srcOrd="3" destOrd="0" presId="urn:microsoft.com/office/officeart/2008/layout/VerticalCurvedList"/>
    <dgm:cxn modelId="{443894B2-75AB-4FDE-ABD0-F2D3800B97A4}" type="presParOf" srcId="{C0BE9CBB-27C9-4797-BC79-26BC58D57AA6}" destId="{244B4855-FD38-44E6-8A1D-9E72D32C20FE}" srcOrd="1" destOrd="0" presId="urn:microsoft.com/office/officeart/2008/layout/VerticalCurvedList"/>
    <dgm:cxn modelId="{A78FB615-872F-40F7-8AE3-7E50D4B08890}" type="presParOf" srcId="{C0BE9CBB-27C9-4797-BC79-26BC58D57AA6}" destId="{082E3B99-2882-4D8B-B857-CF3D4D7D5874}" srcOrd="2" destOrd="0" presId="urn:microsoft.com/office/officeart/2008/layout/VerticalCurvedList"/>
    <dgm:cxn modelId="{7A583D88-CBB0-4E12-816E-867AA1E8E737}" type="presParOf" srcId="{082E3B99-2882-4D8B-B857-CF3D4D7D5874}" destId="{B9C5FB99-DE05-4C2D-8E81-8A520CCBDF00}" srcOrd="0" destOrd="0" presId="urn:microsoft.com/office/officeart/2008/layout/VerticalCurvedList"/>
    <dgm:cxn modelId="{23C25C00-32C4-4A00-8378-8B24A45317C5}" type="presParOf" srcId="{C0BE9CBB-27C9-4797-BC79-26BC58D57AA6}" destId="{16C1B65D-671A-4143-8A57-700845C51ACF}" srcOrd="3" destOrd="0" presId="urn:microsoft.com/office/officeart/2008/layout/VerticalCurvedList"/>
    <dgm:cxn modelId="{8FF27B90-1902-4FD1-98C6-2A6A12CC6DDB}" type="presParOf" srcId="{C0BE9CBB-27C9-4797-BC79-26BC58D57AA6}" destId="{C356E12A-CC57-40C8-BF8D-6101AE794D9A}" srcOrd="4" destOrd="0" presId="urn:microsoft.com/office/officeart/2008/layout/VerticalCurvedList"/>
    <dgm:cxn modelId="{C0BD84BD-9169-4412-BB53-3C045B099628}" type="presParOf" srcId="{C356E12A-CC57-40C8-BF8D-6101AE794D9A}" destId="{0AFA640B-D0B5-49E8-A48B-42A5646B6944}" srcOrd="0" destOrd="0" presId="urn:microsoft.com/office/officeart/2008/layout/VerticalCurvedList"/>
    <dgm:cxn modelId="{30B33CA6-2B26-4432-9CED-2051E4E5352B}" type="presParOf" srcId="{C0BE9CBB-27C9-4797-BC79-26BC58D57AA6}" destId="{9ED307AD-F9B4-463F-A9D7-9DDE4474D87A}" srcOrd="5" destOrd="0" presId="urn:microsoft.com/office/officeart/2008/layout/VerticalCurvedList"/>
    <dgm:cxn modelId="{2D1AE905-9C1B-42A3-B841-0FCE512EC6F5}" type="presParOf" srcId="{C0BE9CBB-27C9-4797-BC79-26BC58D57AA6}" destId="{F1FB933E-2247-4FEC-BBFD-6A2A0AD9B79A}" srcOrd="6" destOrd="0" presId="urn:microsoft.com/office/officeart/2008/layout/VerticalCurvedList"/>
    <dgm:cxn modelId="{8C5E519E-6C09-4705-88CC-7586AD3BFC8B}" type="presParOf" srcId="{F1FB933E-2247-4FEC-BBFD-6A2A0AD9B79A}" destId="{773FF73F-BD1C-47A5-A5E7-4D19148F7744}"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C3E917-F6F1-444C-8505-C93F44BDA533}"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75B33B40-A1C4-410A-B572-B67F166653CD}">
      <dgm:prSet phldrT="[Text]"/>
      <dgm:spPr/>
      <dgm:t>
        <a:bodyPr/>
        <a:lstStyle/>
        <a:p>
          <a:r>
            <a:rPr lang="en-US" b="1" dirty="0"/>
            <a:t>Final Funding Plan and Budget Amounts, Cost-Effectiveness, and Goals</a:t>
          </a:r>
        </a:p>
      </dgm:t>
    </dgm:pt>
    <dgm:pt modelId="{267F911F-349D-45F8-A43D-9237C290360D}" type="parTrans" cxnId="{C766C923-6E9F-46E8-ACF7-3BA46D23F8B3}">
      <dgm:prSet/>
      <dgm:spPr/>
      <dgm:t>
        <a:bodyPr/>
        <a:lstStyle/>
        <a:p>
          <a:endParaRPr lang="en-US"/>
        </a:p>
      </dgm:t>
    </dgm:pt>
    <dgm:pt modelId="{462CD8E6-5EBD-44F5-A183-2C9E7DC82D17}" type="sibTrans" cxnId="{C766C923-6E9F-46E8-ACF7-3BA46D23F8B3}">
      <dgm:prSet/>
      <dgm:spPr/>
      <dgm:t>
        <a:bodyPr/>
        <a:lstStyle/>
        <a:p>
          <a:endParaRPr lang="en-US"/>
        </a:p>
      </dgm:t>
    </dgm:pt>
    <dgm:pt modelId="{2E4110D9-735C-4819-A26A-A7C163CDC2DE}">
      <dgm:prSet phldrT="[Text]"/>
      <dgm:spPr/>
      <dgm:t>
        <a:bodyPr/>
        <a:lstStyle/>
        <a:p>
          <a:r>
            <a:rPr lang="en-US" b="1" dirty="0"/>
            <a:t>Program Descriptions</a:t>
          </a:r>
        </a:p>
      </dgm:t>
    </dgm:pt>
    <dgm:pt modelId="{E95ABD48-DB1D-4E01-8202-E9B4E1C2996A}" type="parTrans" cxnId="{9D04D951-325D-4F52-9C53-3A3676F38473}">
      <dgm:prSet/>
      <dgm:spPr/>
      <dgm:t>
        <a:bodyPr/>
        <a:lstStyle/>
        <a:p>
          <a:endParaRPr lang="en-US"/>
        </a:p>
      </dgm:t>
    </dgm:pt>
    <dgm:pt modelId="{08DC1DDC-5D84-4201-8B81-A11B2099E408}" type="sibTrans" cxnId="{9D04D951-325D-4F52-9C53-3A3676F38473}">
      <dgm:prSet/>
      <dgm:spPr/>
      <dgm:t>
        <a:bodyPr/>
        <a:lstStyle/>
        <a:p>
          <a:endParaRPr lang="en-US"/>
        </a:p>
      </dgm:t>
    </dgm:pt>
    <dgm:pt modelId="{41079512-979A-47B8-9CB3-C7C357E11ABF}">
      <dgm:prSet phldrT="[Text]"/>
      <dgm:spPr/>
      <dgm:t>
        <a:bodyPr/>
        <a:lstStyle/>
        <a:p>
          <a:r>
            <a:rPr lang="en-US" b="1" dirty="0"/>
            <a:t>Monitoring &amp; Evaluation Plan</a:t>
          </a:r>
        </a:p>
      </dgm:t>
    </dgm:pt>
    <dgm:pt modelId="{612A0119-02DF-4E15-844A-22715716E937}" type="parTrans" cxnId="{DE410AA7-1F7F-4242-948F-6FD72719A75D}">
      <dgm:prSet/>
      <dgm:spPr/>
      <dgm:t>
        <a:bodyPr/>
        <a:lstStyle/>
        <a:p>
          <a:endParaRPr lang="en-US"/>
        </a:p>
      </dgm:t>
    </dgm:pt>
    <dgm:pt modelId="{F73F6ACD-D75E-4748-B0DA-93FFEEA9A5AB}" type="sibTrans" cxnId="{DE410AA7-1F7F-4242-948F-6FD72719A75D}">
      <dgm:prSet/>
      <dgm:spPr/>
      <dgm:t>
        <a:bodyPr/>
        <a:lstStyle/>
        <a:p>
          <a:endParaRPr lang="en-US"/>
        </a:p>
      </dgm:t>
    </dgm:pt>
    <dgm:pt modelId="{36F067A0-D277-4339-91F0-67093184E5AB}">
      <dgm:prSet phldrT="[Text]"/>
      <dgm:spPr/>
      <dgm:t>
        <a:bodyPr/>
        <a:lstStyle/>
        <a:p>
          <a:r>
            <a:rPr lang="en-US" b="1" dirty="0"/>
            <a:t>Reporting Requirements</a:t>
          </a:r>
        </a:p>
      </dgm:t>
    </dgm:pt>
    <dgm:pt modelId="{D8D65627-0787-493F-9F27-95D2CC926958}" type="parTrans" cxnId="{2DDC0D6C-2611-4E8F-9021-2BFD8F193DF1}">
      <dgm:prSet/>
      <dgm:spPr/>
      <dgm:t>
        <a:bodyPr/>
        <a:lstStyle/>
        <a:p>
          <a:endParaRPr lang="en-US"/>
        </a:p>
      </dgm:t>
    </dgm:pt>
    <dgm:pt modelId="{EF3BB9BE-C959-46C1-A860-64F2EADD5936}" type="sibTrans" cxnId="{2DDC0D6C-2611-4E8F-9021-2BFD8F193DF1}">
      <dgm:prSet/>
      <dgm:spPr/>
      <dgm:t>
        <a:bodyPr/>
        <a:lstStyle/>
        <a:p>
          <a:endParaRPr lang="en-US"/>
        </a:p>
      </dgm:t>
    </dgm:pt>
    <dgm:pt modelId="{66A0AF9E-5BC3-471B-8259-05D5FCADC3EB}">
      <dgm:prSet phldrT="[Text]"/>
      <dgm:spPr/>
      <dgm:t>
        <a:bodyPr/>
        <a:lstStyle/>
        <a:p>
          <a:r>
            <a:rPr lang="en-US" b="1" dirty="0"/>
            <a:t>Performance Incentive Plan</a:t>
          </a:r>
        </a:p>
      </dgm:t>
    </dgm:pt>
    <dgm:pt modelId="{27AD981B-AD6E-4A21-8163-73C1677417EA}" type="parTrans" cxnId="{5EFE52F9-7601-4F22-BE76-B2BA8D9467C2}">
      <dgm:prSet/>
      <dgm:spPr/>
      <dgm:t>
        <a:bodyPr/>
        <a:lstStyle/>
        <a:p>
          <a:endParaRPr lang="en-US"/>
        </a:p>
      </dgm:t>
    </dgm:pt>
    <dgm:pt modelId="{4E407C03-AF44-4845-BBAF-F9E16D55774B}" type="sibTrans" cxnId="{5EFE52F9-7601-4F22-BE76-B2BA8D9467C2}">
      <dgm:prSet/>
      <dgm:spPr/>
      <dgm:t>
        <a:bodyPr/>
        <a:lstStyle/>
        <a:p>
          <a:endParaRPr lang="en-US"/>
        </a:p>
      </dgm:t>
    </dgm:pt>
    <dgm:pt modelId="{38A5AC12-A9D6-48C7-93B3-DC71D2554B9E}" type="pres">
      <dgm:prSet presAssocID="{0DC3E917-F6F1-444C-8505-C93F44BDA533}" presName="Name0" presStyleCnt="0">
        <dgm:presLayoutVars>
          <dgm:chMax val="7"/>
          <dgm:chPref val="7"/>
          <dgm:dir/>
        </dgm:presLayoutVars>
      </dgm:prSet>
      <dgm:spPr/>
    </dgm:pt>
    <dgm:pt modelId="{270EC7B1-5EC7-4696-AEC0-7E17FE8B017B}" type="pres">
      <dgm:prSet presAssocID="{0DC3E917-F6F1-444C-8505-C93F44BDA533}" presName="Name1" presStyleCnt="0"/>
      <dgm:spPr/>
    </dgm:pt>
    <dgm:pt modelId="{BC7FA723-EFE5-4497-BF49-B8D662BB635A}" type="pres">
      <dgm:prSet presAssocID="{0DC3E917-F6F1-444C-8505-C93F44BDA533}" presName="cycle" presStyleCnt="0"/>
      <dgm:spPr/>
    </dgm:pt>
    <dgm:pt modelId="{419DCD31-BCEB-476B-A60E-8CD314BB4F47}" type="pres">
      <dgm:prSet presAssocID="{0DC3E917-F6F1-444C-8505-C93F44BDA533}" presName="srcNode" presStyleLbl="node1" presStyleIdx="0" presStyleCnt="5"/>
      <dgm:spPr/>
    </dgm:pt>
    <dgm:pt modelId="{F7E7A60F-FBC1-4CC9-9B66-362ECDFA1E6B}" type="pres">
      <dgm:prSet presAssocID="{0DC3E917-F6F1-444C-8505-C93F44BDA533}" presName="conn" presStyleLbl="parChTrans1D2" presStyleIdx="0" presStyleCnt="1"/>
      <dgm:spPr/>
    </dgm:pt>
    <dgm:pt modelId="{1853648F-99F7-4779-BFD3-CF7C0F84B381}" type="pres">
      <dgm:prSet presAssocID="{0DC3E917-F6F1-444C-8505-C93F44BDA533}" presName="extraNode" presStyleLbl="node1" presStyleIdx="0" presStyleCnt="5"/>
      <dgm:spPr/>
    </dgm:pt>
    <dgm:pt modelId="{1C6E3437-D36B-400C-8C58-F995C01BFB23}" type="pres">
      <dgm:prSet presAssocID="{0DC3E917-F6F1-444C-8505-C93F44BDA533}" presName="dstNode" presStyleLbl="node1" presStyleIdx="0" presStyleCnt="5"/>
      <dgm:spPr/>
    </dgm:pt>
    <dgm:pt modelId="{F02A70CE-983E-422B-862A-F96F3419EE16}" type="pres">
      <dgm:prSet presAssocID="{75B33B40-A1C4-410A-B572-B67F166653CD}" presName="text_1" presStyleLbl="node1" presStyleIdx="0" presStyleCnt="5">
        <dgm:presLayoutVars>
          <dgm:bulletEnabled val="1"/>
        </dgm:presLayoutVars>
      </dgm:prSet>
      <dgm:spPr/>
    </dgm:pt>
    <dgm:pt modelId="{951B6726-7817-4686-96C8-96FFF6D94D66}" type="pres">
      <dgm:prSet presAssocID="{75B33B40-A1C4-410A-B572-B67F166653CD}" presName="accent_1" presStyleCnt="0"/>
      <dgm:spPr/>
    </dgm:pt>
    <dgm:pt modelId="{BC55D5AE-7D94-41AB-8794-C398501DFC86}" type="pres">
      <dgm:prSet presAssocID="{75B33B40-A1C4-410A-B572-B67F166653CD}" presName="accentRepeatNode" presStyleLbl="solidFgAcc1" presStyleIdx="0" presStyleCnt="5"/>
      <dgm:spPr/>
    </dgm:pt>
    <dgm:pt modelId="{3B17B3B1-A9D8-4FF8-9D61-6BF0260DF9F7}" type="pres">
      <dgm:prSet presAssocID="{2E4110D9-735C-4819-A26A-A7C163CDC2DE}" presName="text_2" presStyleLbl="node1" presStyleIdx="1" presStyleCnt="5">
        <dgm:presLayoutVars>
          <dgm:bulletEnabled val="1"/>
        </dgm:presLayoutVars>
      </dgm:prSet>
      <dgm:spPr/>
    </dgm:pt>
    <dgm:pt modelId="{49F4481F-76A1-430D-AFB6-D5E3DA7E2F54}" type="pres">
      <dgm:prSet presAssocID="{2E4110D9-735C-4819-A26A-A7C163CDC2DE}" presName="accent_2" presStyleCnt="0"/>
      <dgm:spPr/>
    </dgm:pt>
    <dgm:pt modelId="{B5BBC5BE-18D0-403C-9C6F-C728F7A02371}" type="pres">
      <dgm:prSet presAssocID="{2E4110D9-735C-4819-A26A-A7C163CDC2DE}" presName="accentRepeatNode" presStyleLbl="solidFgAcc1" presStyleIdx="1" presStyleCnt="5"/>
      <dgm:spPr/>
    </dgm:pt>
    <dgm:pt modelId="{20C375DC-CE00-487C-B6AA-EEEDECC0850B}" type="pres">
      <dgm:prSet presAssocID="{41079512-979A-47B8-9CB3-C7C357E11ABF}" presName="text_3" presStyleLbl="node1" presStyleIdx="2" presStyleCnt="5">
        <dgm:presLayoutVars>
          <dgm:bulletEnabled val="1"/>
        </dgm:presLayoutVars>
      </dgm:prSet>
      <dgm:spPr/>
    </dgm:pt>
    <dgm:pt modelId="{80AE4913-4692-47BC-AE24-0EEF67676795}" type="pres">
      <dgm:prSet presAssocID="{41079512-979A-47B8-9CB3-C7C357E11ABF}" presName="accent_3" presStyleCnt="0"/>
      <dgm:spPr/>
    </dgm:pt>
    <dgm:pt modelId="{927F6A17-2C85-4A6B-9E71-84396677CBDF}" type="pres">
      <dgm:prSet presAssocID="{41079512-979A-47B8-9CB3-C7C357E11ABF}" presName="accentRepeatNode" presStyleLbl="solidFgAcc1" presStyleIdx="2" presStyleCnt="5"/>
      <dgm:spPr/>
    </dgm:pt>
    <dgm:pt modelId="{40CE87CF-603A-483F-B65C-3B5E7BAB5C2B}" type="pres">
      <dgm:prSet presAssocID="{36F067A0-D277-4339-91F0-67093184E5AB}" presName="text_4" presStyleLbl="node1" presStyleIdx="3" presStyleCnt="5">
        <dgm:presLayoutVars>
          <dgm:bulletEnabled val="1"/>
        </dgm:presLayoutVars>
      </dgm:prSet>
      <dgm:spPr/>
    </dgm:pt>
    <dgm:pt modelId="{21CDC2F9-4E57-4812-9899-D6802B2E8850}" type="pres">
      <dgm:prSet presAssocID="{36F067A0-D277-4339-91F0-67093184E5AB}" presName="accent_4" presStyleCnt="0"/>
      <dgm:spPr/>
    </dgm:pt>
    <dgm:pt modelId="{3B48B282-D45B-4E7D-975C-FDDF5EF33DDF}" type="pres">
      <dgm:prSet presAssocID="{36F067A0-D277-4339-91F0-67093184E5AB}" presName="accentRepeatNode" presStyleLbl="solidFgAcc1" presStyleIdx="3" presStyleCnt="5"/>
      <dgm:spPr/>
    </dgm:pt>
    <dgm:pt modelId="{ED0B1CAA-3FE2-4724-8498-38222C8B88B5}" type="pres">
      <dgm:prSet presAssocID="{66A0AF9E-5BC3-471B-8259-05D5FCADC3EB}" presName="text_5" presStyleLbl="node1" presStyleIdx="4" presStyleCnt="5">
        <dgm:presLayoutVars>
          <dgm:bulletEnabled val="1"/>
        </dgm:presLayoutVars>
      </dgm:prSet>
      <dgm:spPr/>
    </dgm:pt>
    <dgm:pt modelId="{3CFC07D5-1655-46AC-8F84-9FFA37F8195F}" type="pres">
      <dgm:prSet presAssocID="{66A0AF9E-5BC3-471B-8259-05D5FCADC3EB}" presName="accent_5" presStyleCnt="0"/>
      <dgm:spPr/>
    </dgm:pt>
    <dgm:pt modelId="{F7DBB461-BDD1-4E44-A567-FA360DD5A4A7}" type="pres">
      <dgm:prSet presAssocID="{66A0AF9E-5BC3-471B-8259-05D5FCADC3EB}" presName="accentRepeatNode" presStyleLbl="solidFgAcc1" presStyleIdx="4" presStyleCnt="5"/>
      <dgm:spPr/>
    </dgm:pt>
  </dgm:ptLst>
  <dgm:cxnLst>
    <dgm:cxn modelId="{7DEABB09-6E4E-4924-9DF4-F3C0E362F365}" type="presOf" srcId="{41079512-979A-47B8-9CB3-C7C357E11ABF}" destId="{20C375DC-CE00-487C-B6AA-EEEDECC0850B}" srcOrd="0" destOrd="0" presId="urn:microsoft.com/office/officeart/2008/layout/VerticalCurvedList"/>
    <dgm:cxn modelId="{C766C923-6E9F-46E8-ACF7-3BA46D23F8B3}" srcId="{0DC3E917-F6F1-444C-8505-C93F44BDA533}" destId="{75B33B40-A1C4-410A-B572-B67F166653CD}" srcOrd="0" destOrd="0" parTransId="{267F911F-349D-45F8-A43D-9237C290360D}" sibTransId="{462CD8E6-5EBD-44F5-A183-2C9E7DC82D17}"/>
    <dgm:cxn modelId="{F599E123-70D6-4898-A271-D8F4BEC44353}" type="presOf" srcId="{2E4110D9-735C-4819-A26A-A7C163CDC2DE}" destId="{3B17B3B1-A9D8-4FF8-9D61-6BF0260DF9F7}" srcOrd="0" destOrd="0" presId="urn:microsoft.com/office/officeart/2008/layout/VerticalCurvedList"/>
    <dgm:cxn modelId="{DC85E329-3FA5-4849-BD38-E62A9B887F2D}" type="presOf" srcId="{462CD8E6-5EBD-44F5-A183-2C9E7DC82D17}" destId="{F7E7A60F-FBC1-4CC9-9B66-362ECDFA1E6B}" srcOrd="0" destOrd="0" presId="urn:microsoft.com/office/officeart/2008/layout/VerticalCurvedList"/>
    <dgm:cxn modelId="{C8966046-9614-4805-B755-6432AC00E761}" type="presOf" srcId="{75B33B40-A1C4-410A-B572-B67F166653CD}" destId="{F02A70CE-983E-422B-862A-F96F3419EE16}" srcOrd="0" destOrd="0" presId="urn:microsoft.com/office/officeart/2008/layout/VerticalCurvedList"/>
    <dgm:cxn modelId="{2DDC0D6C-2611-4E8F-9021-2BFD8F193DF1}" srcId="{0DC3E917-F6F1-444C-8505-C93F44BDA533}" destId="{36F067A0-D277-4339-91F0-67093184E5AB}" srcOrd="3" destOrd="0" parTransId="{D8D65627-0787-493F-9F27-95D2CC926958}" sibTransId="{EF3BB9BE-C959-46C1-A860-64F2EADD5936}"/>
    <dgm:cxn modelId="{9D04D951-325D-4F52-9C53-3A3676F38473}" srcId="{0DC3E917-F6F1-444C-8505-C93F44BDA533}" destId="{2E4110D9-735C-4819-A26A-A7C163CDC2DE}" srcOrd="1" destOrd="0" parTransId="{E95ABD48-DB1D-4E01-8202-E9B4E1C2996A}" sibTransId="{08DC1DDC-5D84-4201-8B81-A11B2099E408}"/>
    <dgm:cxn modelId="{D2A91B81-7D1B-4C27-8C8B-F1668B4B2E3C}" type="presOf" srcId="{36F067A0-D277-4339-91F0-67093184E5AB}" destId="{40CE87CF-603A-483F-B65C-3B5E7BAB5C2B}" srcOrd="0" destOrd="0" presId="urn:microsoft.com/office/officeart/2008/layout/VerticalCurvedList"/>
    <dgm:cxn modelId="{D87D0D84-29FE-417F-8B17-41CDCEC83C93}" type="presOf" srcId="{66A0AF9E-5BC3-471B-8259-05D5FCADC3EB}" destId="{ED0B1CAA-3FE2-4724-8498-38222C8B88B5}" srcOrd="0" destOrd="0" presId="urn:microsoft.com/office/officeart/2008/layout/VerticalCurvedList"/>
    <dgm:cxn modelId="{DE410AA7-1F7F-4242-948F-6FD72719A75D}" srcId="{0DC3E917-F6F1-444C-8505-C93F44BDA533}" destId="{41079512-979A-47B8-9CB3-C7C357E11ABF}" srcOrd="2" destOrd="0" parTransId="{612A0119-02DF-4E15-844A-22715716E937}" sibTransId="{F73F6ACD-D75E-4748-B0DA-93FFEEA9A5AB}"/>
    <dgm:cxn modelId="{243A47AE-CB37-4EAF-9F7B-2F517D81EB55}" type="presOf" srcId="{0DC3E917-F6F1-444C-8505-C93F44BDA533}" destId="{38A5AC12-A9D6-48C7-93B3-DC71D2554B9E}" srcOrd="0" destOrd="0" presId="urn:microsoft.com/office/officeart/2008/layout/VerticalCurvedList"/>
    <dgm:cxn modelId="{5EFE52F9-7601-4F22-BE76-B2BA8D9467C2}" srcId="{0DC3E917-F6F1-444C-8505-C93F44BDA533}" destId="{66A0AF9E-5BC3-471B-8259-05D5FCADC3EB}" srcOrd="4" destOrd="0" parTransId="{27AD981B-AD6E-4A21-8163-73C1677417EA}" sibTransId="{4E407C03-AF44-4845-BBAF-F9E16D55774B}"/>
    <dgm:cxn modelId="{83B1C292-0648-4B21-AED6-D8CCCC6F2B4E}" type="presParOf" srcId="{38A5AC12-A9D6-48C7-93B3-DC71D2554B9E}" destId="{270EC7B1-5EC7-4696-AEC0-7E17FE8B017B}" srcOrd="0" destOrd="0" presId="urn:microsoft.com/office/officeart/2008/layout/VerticalCurvedList"/>
    <dgm:cxn modelId="{46813A5E-A358-4B08-8257-5F0D09C209EB}" type="presParOf" srcId="{270EC7B1-5EC7-4696-AEC0-7E17FE8B017B}" destId="{BC7FA723-EFE5-4497-BF49-B8D662BB635A}" srcOrd="0" destOrd="0" presId="urn:microsoft.com/office/officeart/2008/layout/VerticalCurvedList"/>
    <dgm:cxn modelId="{0F1480C4-DC3F-4BD8-9589-FA2E9E90610C}" type="presParOf" srcId="{BC7FA723-EFE5-4497-BF49-B8D662BB635A}" destId="{419DCD31-BCEB-476B-A60E-8CD314BB4F47}" srcOrd="0" destOrd="0" presId="urn:microsoft.com/office/officeart/2008/layout/VerticalCurvedList"/>
    <dgm:cxn modelId="{D8052ABD-8BC7-45B9-973B-4381210B70EC}" type="presParOf" srcId="{BC7FA723-EFE5-4497-BF49-B8D662BB635A}" destId="{F7E7A60F-FBC1-4CC9-9B66-362ECDFA1E6B}" srcOrd="1" destOrd="0" presId="urn:microsoft.com/office/officeart/2008/layout/VerticalCurvedList"/>
    <dgm:cxn modelId="{61720471-7F58-45F9-85FE-30BE394F5C4B}" type="presParOf" srcId="{BC7FA723-EFE5-4497-BF49-B8D662BB635A}" destId="{1853648F-99F7-4779-BFD3-CF7C0F84B381}" srcOrd="2" destOrd="0" presId="urn:microsoft.com/office/officeart/2008/layout/VerticalCurvedList"/>
    <dgm:cxn modelId="{DCA1172D-CF21-4B91-8ACD-27F9B0DDD3D1}" type="presParOf" srcId="{BC7FA723-EFE5-4497-BF49-B8D662BB635A}" destId="{1C6E3437-D36B-400C-8C58-F995C01BFB23}" srcOrd="3" destOrd="0" presId="urn:microsoft.com/office/officeart/2008/layout/VerticalCurvedList"/>
    <dgm:cxn modelId="{E52D48EC-EB91-44E8-A20B-173AFA432896}" type="presParOf" srcId="{270EC7B1-5EC7-4696-AEC0-7E17FE8B017B}" destId="{F02A70CE-983E-422B-862A-F96F3419EE16}" srcOrd="1" destOrd="0" presId="urn:microsoft.com/office/officeart/2008/layout/VerticalCurvedList"/>
    <dgm:cxn modelId="{134B0B14-A6B7-466F-94CF-A06136C82EB8}" type="presParOf" srcId="{270EC7B1-5EC7-4696-AEC0-7E17FE8B017B}" destId="{951B6726-7817-4686-96C8-96FFF6D94D66}" srcOrd="2" destOrd="0" presId="urn:microsoft.com/office/officeart/2008/layout/VerticalCurvedList"/>
    <dgm:cxn modelId="{679A93E0-AF89-4F19-82BE-4061253D6CE5}" type="presParOf" srcId="{951B6726-7817-4686-96C8-96FFF6D94D66}" destId="{BC55D5AE-7D94-41AB-8794-C398501DFC86}" srcOrd="0" destOrd="0" presId="urn:microsoft.com/office/officeart/2008/layout/VerticalCurvedList"/>
    <dgm:cxn modelId="{15E24A57-82C2-4E87-8256-C50FC30DA3E5}" type="presParOf" srcId="{270EC7B1-5EC7-4696-AEC0-7E17FE8B017B}" destId="{3B17B3B1-A9D8-4FF8-9D61-6BF0260DF9F7}" srcOrd="3" destOrd="0" presId="urn:microsoft.com/office/officeart/2008/layout/VerticalCurvedList"/>
    <dgm:cxn modelId="{8B51FEFE-64C2-4B3B-AD9A-1FB4969E1013}" type="presParOf" srcId="{270EC7B1-5EC7-4696-AEC0-7E17FE8B017B}" destId="{49F4481F-76A1-430D-AFB6-D5E3DA7E2F54}" srcOrd="4" destOrd="0" presId="urn:microsoft.com/office/officeart/2008/layout/VerticalCurvedList"/>
    <dgm:cxn modelId="{0C7C6F23-3BB2-4C1E-BE52-351686D652FA}" type="presParOf" srcId="{49F4481F-76A1-430D-AFB6-D5E3DA7E2F54}" destId="{B5BBC5BE-18D0-403C-9C6F-C728F7A02371}" srcOrd="0" destOrd="0" presId="urn:microsoft.com/office/officeart/2008/layout/VerticalCurvedList"/>
    <dgm:cxn modelId="{F6A4FF30-7762-4BC4-A0A6-56B55A826D91}" type="presParOf" srcId="{270EC7B1-5EC7-4696-AEC0-7E17FE8B017B}" destId="{20C375DC-CE00-487C-B6AA-EEEDECC0850B}" srcOrd="5" destOrd="0" presId="urn:microsoft.com/office/officeart/2008/layout/VerticalCurvedList"/>
    <dgm:cxn modelId="{81ACB667-41B0-4F8E-ACF1-CEB1733E69DA}" type="presParOf" srcId="{270EC7B1-5EC7-4696-AEC0-7E17FE8B017B}" destId="{80AE4913-4692-47BC-AE24-0EEF67676795}" srcOrd="6" destOrd="0" presId="urn:microsoft.com/office/officeart/2008/layout/VerticalCurvedList"/>
    <dgm:cxn modelId="{FC414995-8102-4C9B-9A36-C0A56CB4DF85}" type="presParOf" srcId="{80AE4913-4692-47BC-AE24-0EEF67676795}" destId="{927F6A17-2C85-4A6B-9E71-84396677CBDF}" srcOrd="0" destOrd="0" presId="urn:microsoft.com/office/officeart/2008/layout/VerticalCurvedList"/>
    <dgm:cxn modelId="{EB157089-8E1A-4835-B140-BB0F67D439B5}" type="presParOf" srcId="{270EC7B1-5EC7-4696-AEC0-7E17FE8B017B}" destId="{40CE87CF-603A-483F-B65C-3B5E7BAB5C2B}" srcOrd="7" destOrd="0" presId="urn:microsoft.com/office/officeart/2008/layout/VerticalCurvedList"/>
    <dgm:cxn modelId="{7B012B57-B715-488E-9568-85B1FF71877C}" type="presParOf" srcId="{270EC7B1-5EC7-4696-AEC0-7E17FE8B017B}" destId="{21CDC2F9-4E57-4812-9899-D6802B2E8850}" srcOrd="8" destOrd="0" presId="urn:microsoft.com/office/officeart/2008/layout/VerticalCurvedList"/>
    <dgm:cxn modelId="{40F787BD-1CC7-49CD-9FDC-7E080266170A}" type="presParOf" srcId="{21CDC2F9-4E57-4812-9899-D6802B2E8850}" destId="{3B48B282-D45B-4E7D-975C-FDDF5EF33DDF}" srcOrd="0" destOrd="0" presId="urn:microsoft.com/office/officeart/2008/layout/VerticalCurvedList"/>
    <dgm:cxn modelId="{6E469518-889A-4727-BF75-6BA5DB09B86F}" type="presParOf" srcId="{270EC7B1-5EC7-4696-AEC0-7E17FE8B017B}" destId="{ED0B1CAA-3FE2-4724-8498-38222C8B88B5}" srcOrd="9" destOrd="0" presId="urn:microsoft.com/office/officeart/2008/layout/VerticalCurvedList"/>
    <dgm:cxn modelId="{E19E238E-17CA-4EAE-B2AA-7532C957D46E}" type="presParOf" srcId="{270EC7B1-5EC7-4696-AEC0-7E17FE8B017B}" destId="{3CFC07D5-1655-46AC-8F84-9FFA37F8195F}" srcOrd="10" destOrd="0" presId="urn:microsoft.com/office/officeart/2008/layout/VerticalCurvedList"/>
    <dgm:cxn modelId="{129D8CFA-A77C-4CA5-A204-CA4BEF2F21B3}" type="presParOf" srcId="{3CFC07D5-1655-46AC-8F84-9FFA37F8195F}" destId="{F7DBB461-BDD1-4E44-A567-FA360DD5A4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9C3B30-C53C-4B08-B1E3-D808AA10E45F}" type="doc">
      <dgm:prSet loTypeId="urn:microsoft.com/office/officeart/2005/8/layout/cycle5" loCatId="cycle" qsTypeId="urn:microsoft.com/office/officeart/2005/8/quickstyle/simple1" qsCatId="simple" csTypeId="urn:microsoft.com/office/officeart/2005/8/colors/accent5_1" csCatId="accent5" phldr="1"/>
      <dgm:spPr/>
      <dgm:t>
        <a:bodyPr/>
        <a:lstStyle/>
        <a:p>
          <a:endParaRPr lang="en-US"/>
        </a:p>
      </dgm:t>
    </dgm:pt>
    <dgm:pt modelId="{CD5C2362-975A-4F21-89A3-1B3114C400EF}">
      <dgm:prSet phldrT="[Text]" custT="1"/>
      <dgm:spPr>
        <a:ln w="38100">
          <a:solidFill>
            <a:schemeClr val="accent3"/>
          </a:solidFill>
        </a:ln>
      </dgm:spPr>
      <dgm:t>
        <a:bodyPr/>
        <a:lstStyle/>
        <a:p>
          <a:r>
            <a:rPr lang="en-US" sz="1800" b="1" dirty="0"/>
            <a:t>Annual Plan</a:t>
          </a:r>
        </a:p>
      </dgm:t>
    </dgm:pt>
    <dgm:pt modelId="{ABE31609-2F39-44AC-962C-C1E79BCC224D}" type="parTrans" cxnId="{AF19719D-095F-4AA7-9F05-EDEAB253FD45}">
      <dgm:prSet/>
      <dgm:spPr/>
      <dgm:t>
        <a:bodyPr/>
        <a:lstStyle/>
        <a:p>
          <a:endParaRPr lang="en-US"/>
        </a:p>
      </dgm:t>
    </dgm:pt>
    <dgm:pt modelId="{0588AB4F-2A7C-4837-93C8-C5FBB9494D2E}" type="sibTrans" cxnId="{AF19719D-095F-4AA7-9F05-EDEAB253FD45}">
      <dgm:prSet/>
      <dgm:spPr>
        <a:solidFill>
          <a:schemeClr val="tx2"/>
        </a:solidFill>
        <a:ln w="38100"/>
      </dgm:spPr>
      <dgm:t>
        <a:bodyPr/>
        <a:lstStyle/>
        <a:p>
          <a:endParaRPr lang="en-US"/>
        </a:p>
      </dgm:t>
    </dgm:pt>
    <dgm:pt modelId="{39BC4C01-59C0-48B3-9AF9-FA39E3191F2B}">
      <dgm:prSet phldrT="[Text]"/>
      <dgm:spPr>
        <a:ln w="38100">
          <a:solidFill>
            <a:schemeClr val="accent3"/>
          </a:solidFill>
        </a:ln>
      </dgm:spPr>
      <dgm:t>
        <a:bodyPr/>
        <a:lstStyle/>
        <a:p>
          <a:r>
            <a:rPr lang="en-US" b="1" dirty="0"/>
            <a:t>Program Implementation Starts</a:t>
          </a:r>
        </a:p>
      </dgm:t>
    </dgm:pt>
    <dgm:pt modelId="{3EF5176F-C7B1-4F1D-A13E-79A275135FD3}" type="parTrans" cxnId="{1CDC5AC9-AEEC-4717-879E-7609D60ECA41}">
      <dgm:prSet/>
      <dgm:spPr/>
      <dgm:t>
        <a:bodyPr/>
        <a:lstStyle/>
        <a:p>
          <a:endParaRPr lang="en-US"/>
        </a:p>
      </dgm:t>
    </dgm:pt>
    <dgm:pt modelId="{ED174FCC-0195-4A2D-97B7-450D07A7FC35}" type="sibTrans" cxnId="{1CDC5AC9-AEEC-4717-879E-7609D60ECA41}">
      <dgm:prSet/>
      <dgm:spPr>
        <a:solidFill>
          <a:schemeClr val="tx2"/>
        </a:solidFill>
        <a:ln w="38100"/>
      </dgm:spPr>
      <dgm:t>
        <a:bodyPr/>
        <a:lstStyle/>
        <a:p>
          <a:endParaRPr lang="en-US"/>
        </a:p>
      </dgm:t>
    </dgm:pt>
    <dgm:pt modelId="{F3ACBE76-F72A-41F1-8A96-0FABBDD32192}">
      <dgm:prSet phldrT="[Text]" custT="1"/>
      <dgm:spPr>
        <a:ln w="38100">
          <a:solidFill>
            <a:schemeClr val="accent3"/>
          </a:solidFill>
        </a:ln>
      </dgm:spPr>
      <dgm:t>
        <a:bodyPr/>
        <a:lstStyle/>
        <a:p>
          <a:r>
            <a:rPr lang="en-US" sz="1400" b="1" dirty="0"/>
            <a:t>Measurement &amp; Verification</a:t>
          </a:r>
        </a:p>
      </dgm:t>
    </dgm:pt>
    <dgm:pt modelId="{E51A0DF2-75EF-4767-94B5-BAE3469E12BC}" type="parTrans" cxnId="{78B0A1EB-87AC-4CB3-BF65-3D6C3869A855}">
      <dgm:prSet/>
      <dgm:spPr/>
      <dgm:t>
        <a:bodyPr/>
        <a:lstStyle/>
        <a:p>
          <a:endParaRPr lang="en-US"/>
        </a:p>
      </dgm:t>
    </dgm:pt>
    <dgm:pt modelId="{572F7714-0FE6-4AF6-B66E-F06C32CAA236}" type="sibTrans" cxnId="{78B0A1EB-87AC-4CB3-BF65-3D6C3869A855}">
      <dgm:prSet/>
      <dgm:spPr>
        <a:solidFill>
          <a:schemeClr val="tx2"/>
        </a:solidFill>
        <a:ln w="38100"/>
      </dgm:spPr>
      <dgm:t>
        <a:bodyPr/>
        <a:lstStyle/>
        <a:p>
          <a:endParaRPr lang="en-US"/>
        </a:p>
      </dgm:t>
    </dgm:pt>
    <dgm:pt modelId="{78C01C95-6681-4D04-A752-F5E7829E53CF}">
      <dgm:prSet phldrT="[Text]" custT="1"/>
      <dgm:spPr>
        <a:ln w="38100">
          <a:solidFill>
            <a:schemeClr val="accent3"/>
          </a:solidFill>
        </a:ln>
      </dgm:spPr>
      <dgm:t>
        <a:bodyPr/>
        <a:lstStyle/>
        <a:p>
          <a:r>
            <a:rPr lang="en-US" sz="1800" b="1" dirty="0"/>
            <a:t>Program Drafts</a:t>
          </a:r>
        </a:p>
      </dgm:t>
    </dgm:pt>
    <dgm:pt modelId="{DB6DB6FB-EB22-4D6C-BD45-1218359C350E}" type="parTrans" cxnId="{ED9408C2-33E2-4EFD-973B-34A8A7B3282D}">
      <dgm:prSet/>
      <dgm:spPr/>
      <dgm:t>
        <a:bodyPr/>
        <a:lstStyle/>
        <a:p>
          <a:endParaRPr lang="en-US"/>
        </a:p>
      </dgm:t>
    </dgm:pt>
    <dgm:pt modelId="{95686BC8-D778-4FEA-AC81-8BE15E99C543}" type="sibTrans" cxnId="{ED9408C2-33E2-4EFD-973B-34A8A7B3282D}">
      <dgm:prSet/>
      <dgm:spPr>
        <a:solidFill>
          <a:schemeClr val="tx2"/>
        </a:solidFill>
        <a:ln w="38100"/>
      </dgm:spPr>
      <dgm:t>
        <a:bodyPr/>
        <a:lstStyle/>
        <a:p>
          <a:endParaRPr lang="en-US"/>
        </a:p>
      </dgm:t>
    </dgm:pt>
    <dgm:pt modelId="{25B25005-5A8D-46F5-A625-62BE50380AFB}" type="pres">
      <dgm:prSet presAssocID="{AB9C3B30-C53C-4B08-B1E3-D808AA10E45F}" presName="cycle" presStyleCnt="0">
        <dgm:presLayoutVars>
          <dgm:dir/>
          <dgm:resizeHandles val="exact"/>
        </dgm:presLayoutVars>
      </dgm:prSet>
      <dgm:spPr/>
    </dgm:pt>
    <dgm:pt modelId="{C4EB3F2B-2BC7-4D94-9088-A98C37E0AE2D}" type="pres">
      <dgm:prSet presAssocID="{CD5C2362-975A-4F21-89A3-1B3114C400EF}" presName="node" presStyleLbl="node1" presStyleIdx="0" presStyleCnt="4">
        <dgm:presLayoutVars>
          <dgm:bulletEnabled val="1"/>
        </dgm:presLayoutVars>
      </dgm:prSet>
      <dgm:spPr/>
    </dgm:pt>
    <dgm:pt modelId="{A98DDBBB-98D4-4995-B1A1-C9B99375BDCF}" type="pres">
      <dgm:prSet presAssocID="{CD5C2362-975A-4F21-89A3-1B3114C400EF}" presName="spNode" presStyleCnt="0"/>
      <dgm:spPr/>
    </dgm:pt>
    <dgm:pt modelId="{6533F279-6535-4CDC-BB6B-079B7CDFDF14}" type="pres">
      <dgm:prSet presAssocID="{0588AB4F-2A7C-4837-93C8-C5FBB9494D2E}" presName="sibTrans" presStyleLbl="sibTrans1D1" presStyleIdx="0" presStyleCnt="4"/>
      <dgm:spPr/>
    </dgm:pt>
    <dgm:pt modelId="{3453D3CE-4402-4862-A905-66FB2CA964C9}" type="pres">
      <dgm:prSet presAssocID="{39BC4C01-59C0-48B3-9AF9-FA39E3191F2B}" presName="node" presStyleLbl="node1" presStyleIdx="1" presStyleCnt="4">
        <dgm:presLayoutVars>
          <dgm:bulletEnabled val="1"/>
        </dgm:presLayoutVars>
      </dgm:prSet>
      <dgm:spPr/>
    </dgm:pt>
    <dgm:pt modelId="{AEA0852D-3D2E-41FD-BE7E-9F97E62BDFB1}" type="pres">
      <dgm:prSet presAssocID="{39BC4C01-59C0-48B3-9AF9-FA39E3191F2B}" presName="spNode" presStyleCnt="0"/>
      <dgm:spPr/>
    </dgm:pt>
    <dgm:pt modelId="{2AB41D2F-5F01-47A0-98D2-7A2831840A2C}" type="pres">
      <dgm:prSet presAssocID="{ED174FCC-0195-4A2D-97B7-450D07A7FC35}" presName="sibTrans" presStyleLbl="sibTrans1D1" presStyleIdx="1" presStyleCnt="4"/>
      <dgm:spPr/>
    </dgm:pt>
    <dgm:pt modelId="{B0084858-BD7D-454E-A88B-FA858FEF0371}" type="pres">
      <dgm:prSet presAssocID="{F3ACBE76-F72A-41F1-8A96-0FABBDD32192}" presName="node" presStyleLbl="node1" presStyleIdx="2" presStyleCnt="4">
        <dgm:presLayoutVars>
          <dgm:bulletEnabled val="1"/>
        </dgm:presLayoutVars>
      </dgm:prSet>
      <dgm:spPr/>
    </dgm:pt>
    <dgm:pt modelId="{36E40EFB-8B93-487E-BAD9-ABD215F24EA8}" type="pres">
      <dgm:prSet presAssocID="{F3ACBE76-F72A-41F1-8A96-0FABBDD32192}" presName="spNode" presStyleCnt="0"/>
      <dgm:spPr/>
    </dgm:pt>
    <dgm:pt modelId="{B8347F8B-0BB3-43E9-920C-08CC67B5B7C6}" type="pres">
      <dgm:prSet presAssocID="{572F7714-0FE6-4AF6-B66E-F06C32CAA236}" presName="sibTrans" presStyleLbl="sibTrans1D1" presStyleIdx="2" presStyleCnt="4"/>
      <dgm:spPr/>
    </dgm:pt>
    <dgm:pt modelId="{E08E3F1C-E96C-4747-8DAE-2B5130A0A65F}" type="pres">
      <dgm:prSet presAssocID="{78C01C95-6681-4D04-A752-F5E7829E53CF}" presName="node" presStyleLbl="node1" presStyleIdx="3" presStyleCnt="4">
        <dgm:presLayoutVars>
          <dgm:bulletEnabled val="1"/>
        </dgm:presLayoutVars>
      </dgm:prSet>
      <dgm:spPr/>
    </dgm:pt>
    <dgm:pt modelId="{DE761B56-505C-4AE1-9817-FAD7094778DE}" type="pres">
      <dgm:prSet presAssocID="{78C01C95-6681-4D04-A752-F5E7829E53CF}" presName="spNode" presStyleCnt="0"/>
      <dgm:spPr/>
    </dgm:pt>
    <dgm:pt modelId="{49E47462-E1C9-41C3-8453-8C53FB2BC635}" type="pres">
      <dgm:prSet presAssocID="{95686BC8-D778-4FEA-AC81-8BE15E99C543}" presName="sibTrans" presStyleLbl="sibTrans1D1" presStyleIdx="3" presStyleCnt="4"/>
      <dgm:spPr/>
    </dgm:pt>
  </dgm:ptLst>
  <dgm:cxnLst>
    <dgm:cxn modelId="{672B8A35-4155-4F8D-9E09-577604EEB95C}" type="presOf" srcId="{39BC4C01-59C0-48B3-9AF9-FA39E3191F2B}" destId="{3453D3CE-4402-4862-A905-66FB2CA964C9}" srcOrd="0" destOrd="0" presId="urn:microsoft.com/office/officeart/2005/8/layout/cycle5"/>
    <dgm:cxn modelId="{7C19F744-AB78-479B-A132-12CFD3BA9450}" type="presOf" srcId="{0588AB4F-2A7C-4837-93C8-C5FBB9494D2E}" destId="{6533F279-6535-4CDC-BB6B-079B7CDFDF14}" srcOrd="0" destOrd="0" presId="urn:microsoft.com/office/officeart/2005/8/layout/cycle5"/>
    <dgm:cxn modelId="{5377C84C-2786-4E3B-9A51-9305410AA9E4}" type="presOf" srcId="{78C01C95-6681-4D04-A752-F5E7829E53CF}" destId="{E08E3F1C-E96C-4747-8DAE-2B5130A0A65F}" srcOrd="0" destOrd="0" presId="urn:microsoft.com/office/officeart/2005/8/layout/cycle5"/>
    <dgm:cxn modelId="{2D48BF89-9CC3-4E24-8AE0-FB9A087864CA}" type="presOf" srcId="{95686BC8-D778-4FEA-AC81-8BE15E99C543}" destId="{49E47462-E1C9-41C3-8453-8C53FB2BC635}" srcOrd="0" destOrd="0" presId="urn:microsoft.com/office/officeart/2005/8/layout/cycle5"/>
    <dgm:cxn modelId="{CBB99897-20B4-4D41-B6F4-CA025599C500}" type="presOf" srcId="{CD5C2362-975A-4F21-89A3-1B3114C400EF}" destId="{C4EB3F2B-2BC7-4D94-9088-A98C37E0AE2D}" srcOrd="0" destOrd="0" presId="urn:microsoft.com/office/officeart/2005/8/layout/cycle5"/>
    <dgm:cxn modelId="{AF19719D-095F-4AA7-9F05-EDEAB253FD45}" srcId="{AB9C3B30-C53C-4B08-B1E3-D808AA10E45F}" destId="{CD5C2362-975A-4F21-89A3-1B3114C400EF}" srcOrd="0" destOrd="0" parTransId="{ABE31609-2F39-44AC-962C-C1E79BCC224D}" sibTransId="{0588AB4F-2A7C-4837-93C8-C5FBB9494D2E}"/>
    <dgm:cxn modelId="{2E66B4A7-27BB-44F1-BEA4-CD4D05DF0CA3}" type="presOf" srcId="{AB9C3B30-C53C-4B08-B1E3-D808AA10E45F}" destId="{25B25005-5A8D-46F5-A625-62BE50380AFB}" srcOrd="0" destOrd="0" presId="urn:microsoft.com/office/officeart/2005/8/layout/cycle5"/>
    <dgm:cxn modelId="{A88CD3B4-505A-4B55-9C11-BA288CADC4B3}" type="presOf" srcId="{572F7714-0FE6-4AF6-B66E-F06C32CAA236}" destId="{B8347F8B-0BB3-43E9-920C-08CC67B5B7C6}" srcOrd="0" destOrd="0" presId="urn:microsoft.com/office/officeart/2005/8/layout/cycle5"/>
    <dgm:cxn modelId="{ED9408C2-33E2-4EFD-973B-34A8A7B3282D}" srcId="{AB9C3B30-C53C-4B08-B1E3-D808AA10E45F}" destId="{78C01C95-6681-4D04-A752-F5E7829E53CF}" srcOrd="3" destOrd="0" parTransId="{DB6DB6FB-EB22-4D6C-BD45-1218359C350E}" sibTransId="{95686BC8-D778-4FEA-AC81-8BE15E99C543}"/>
    <dgm:cxn modelId="{7C761AC5-31DD-4DC2-BCC7-44DA0275A209}" type="presOf" srcId="{ED174FCC-0195-4A2D-97B7-450D07A7FC35}" destId="{2AB41D2F-5F01-47A0-98D2-7A2831840A2C}" srcOrd="0" destOrd="0" presId="urn:microsoft.com/office/officeart/2005/8/layout/cycle5"/>
    <dgm:cxn modelId="{1CDC5AC9-AEEC-4717-879E-7609D60ECA41}" srcId="{AB9C3B30-C53C-4B08-B1E3-D808AA10E45F}" destId="{39BC4C01-59C0-48B3-9AF9-FA39E3191F2B}" srcOrd="1" destOrd="0" parTransId="{3EF5176F-C7B1-4F1D-A13E-79A275135FD3}" sibTransId="{ED174FCC-0195-4A2D-97B7-450D07A7FC35}"/>
    <dgm:cxn modelId="{A35ECDCA-E2BE-4F37-9248-0606C12C9C6F}" type="presOf" srcId="{F3ACBE76-F72A-41F1-8A96-0FABBDD32192}" destId="{B0084858-BD7D-454E-A88B-FA858FEF0371}" srcOrd="0" destOrd="0" presId="urn:microsoft.com/office/officeart/2005/8/layout/cycle5"/>
    <dgm:cxn modelId="{78B0A1EB-87AC-4CB3-BF65-3D6C3869A855}" srcId="{AB9C3B30-C53C-4B08-B1E3-D808AA10E45F}" destId="{F3ACBE76-F72A-41F1-8A96-0FABBDD32192}" srcOrd="2" destOrd="0" parTransId="{E51A0DF2-75EF-4767-94B5-BAE3469E12BC}" sibTransId="{572F7714-0FE6-4AF6-B66E-F06C32CAA236}"/>
    <dgm:cxn modelId="{D3F6097B-34AA-4E65-9BC8-DFAA0CF37D57}" type="presParOf" srcId="{25B25005-5A8D-46F5-A625-62BE50380AFB}" destId="{C4EB3F2B-2BC7-4D94-9088-A98C37E0AE2D}" srcOrd="0" destOrd="0" presId="urn:microsoft.com/office/officeart/2005/8/layout/cycle5"/>
    <dgm:cxn modelId="{05992BD0-FE67-422C-8DD7-4F36A3E282E0}" type="presParOf" srcId="{25B25005-5A8D-46F5-A625-62BE50380AFB}" destId="{A98DDBBB-98D4-4995-B1A1-C9B99375BDCF}" srcOrd="1" destOrd="0" presId="urn:microsoft.com/office/officeart/2005/8/layout/cycle5"/>
    <dgm:cxn modelId="{7CB425CA-1BA2-4F9D-AFE9-F97152A4DFF4}" type="presParOf" srcId="{25B25005-5A8D-46F5-A625-62BE50380AFB}" destId="{6533F279-6535-4CDC-BB6B-079B7CDFDF14}" srcOrd="2" destOrd="0" presId="urn:microsoft.com/office/officeart/2005/8/layout/cycle5"/>
    <dgm:cxn modelId="{0F8A2B71-3EC0-4FEF-AC5C-BB75130F2A18}" type="presParOf" srcId="{25B25005-5A8D-46F5-A625-62BE50380AFB}" destId="{3453D3CE-4402-4862-A905-66FB2CA964C9}" srcOrd="3" destOrd="0" presId="urn:microsoft.com/office/officeart/2005/8/layout/cycle5"/>
    <dgm:cxn modelId="{396441BD-D5E5-4DAC-A247-ACE8E0BF7F41}" type="presParOf" srcId="{25B25005-5A8D-46F5-A625-62BE50380AFB}" destId="{AEA0852D-3D2E-41FD-BE7E-9F97E62BDFB1}" srcOrd="4" destOrd="0" presId="urn:microsoft.com/office/officeart/2005/8/layout/cycle5"/>
    <dgm:cxn modelId="{1E346D58-7710-4C2C-B104-E5C68D586E01}" type="presParOf" srcId="{25B25005-5A8D-46F5-A625-62BE50380AFB}" destId="{2AB41D2F-5F01-47A0-98D2-7A2831840A2C}" srcOrd="5" destOrd="0" presId="urn:microsoft.com/office/officeart/2005/8/layout/cycle5"/>
    <dgm:cxn modelId="{04AC8FF1-849E-4441-BD17-094CD91D8D2B}" type="presParOf" srcId="{25B25005-5A8D-46F5-A625-62BE50380AFB}" destId="{B0084858-BD7D-454E-A88B-FA858FEF0371}" srcOrd="6" destOrd="0" presId="urn:microsoft.com/office/officeart/2005/8/layout/cycle5"/>
    <dgm:cxn modelId="{62C37334-D251-4FEF-AC59-D1E899D7068D}" type="presParOf" srcId="{25B25005-5A8D-46F5-A625-62BE50380AFB}" destId="{36E40EFB-8B93-487E-BAD9-ABD215F24EA8}" srcOrd="7" destOrd="0" presId="urn:microsoft.com/office/officeart/2005/8/layout/cycle5"/>
    <dgm:cxn modelId="{28791E82-D13B-4322-8F00-11339E2D910C}" type="presParOf" srcId="{25B25005-5A8D-46F5-A625-62BE50380AFB}" destId="{B8347F8B-0BB3-43E9-920C-08CC67B5B7C6}" srcOrd="8" destOrd="0" presId="urn:microsoft.com/office/officeart/2005/8/layout/cycle5"/>
    <dgm:cxn modelId="{5FFAC41E-63E1-482E-B152-2EB15293CE7C}" type="presParOf" srcId="{25B25005-5A8D-46F5-A625-62BE50380AFB}" destId="{E08E3F1C-E96C-4747-8DAE-2B5130A0A65F}" srcOrd="9" destOrd="0" presId="urn:microsoft.com/office/officeart/2005/8/layout/cycle5"/>
    <dgm:cxn modelId="{FE3727C9-828B-4441-AEB0-5A5B7A3F7DBB}" type="presParOf" srcId="{25B25005-5A8D-46F5-A625-62BE50380AFB}" destId="{DE761B56-505C-4AE1-9817-FAD7094778DE}" srcOrd="10" destOrd="0" presId="urn:microsoft.com/office/officeart/2005/8/layout/cycle5"/>
    <dgm:cxn modelId="{F4985277-1B34-4D4D-80B5-496A0F0928F2}" type="presParOf" srcId="{25B25005-5A8D-46F5-A625-62BE50380AFB}" destId="{49E47462-E1C9-41C3-8453-8C53FB2BC635}"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6DD4D-E0DB-42F8-A8FD-05C5CEDFC453}">
      <dsp:nvSpPr>
        <dsp:cNvPr id="0" name=""/>
        <dsp:cNvSpPr/>
      </dsp:nvSpPr>
      <dsp:spPr>
        <a:xfrm>
          <a:off x="-3444851" y="-529655"/>
          <a:ext cx="4107312" cy="4107312"/>
        </a:xfrm>
        <a:prstGeom prst="blockArc">
          <a:avLst>
            <a:gd name="adj1" fmla="val 18900000"/>
            <a:gd name="adj2" fmla="val 2700000"/>
            <a:gd name="adj3" fmla="val 52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B4855-FD38-44E6-8A1D-9E72D32C20FE}">
      <dsp:nvSpPr>
        <dsp:cNvPr id="0" name=""/>
        <dsp:cNvSpPr/>
      </dsp:nvSpPr>
      <dsp:spPr>
        <a:xfrm>
          <a:off x="425984" y="304800"/>
          <a:ext cx="5097475" cy="60960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8387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ysClr val="windowText" lastClr="000000"/>
              </a:solidFill>
            </a:rPr>
            <a:t>Three-Year Plans</a:t>
          </a:r>
        </a:p>
      </dsp:txBody>
      <dsp:txXfrm>
        <a:off x="425984" y="304800"/>
        <a:ext cx="5097475" cy="609600"/>
      </dsp:txXfrm>
    </dsp:sp>
    <dsp:sp modelId="{B9C5FB99-DE05-4C2D-8E81-8A520CCBDF00}">
      <dsp:nvSpPr>
        <dsp:cNvPr id="0" name=""/>
        <dsp:cNvSpPr/>
      </dsp:nvSpPr>
      <dsp:spPr>
        <a:xfrm>
          <a:off x="44984" y="228600"/>
          <a:ext cx="762000" cy="7620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C1B65D-671A-4143-8A57-700845C51ACF}">
      <dsp:nvSpPr>
        <dsp:cNvPr id="0" name=""/>
        <dsp:cNvSpPr/>
      </dsp:nvSpPr>
      <dsp:spPr>
        <a:xfrm>
          <a:off x="647574" y="1219200"/>
          <a:ext cx="4875885" cy="6096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8387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ysClr val="windowText" lastClr="000000"/>
              </a:solidFill>
            </a:rPr>
            <a:t>Annual Plans</a:t>
          </a:r>
        </a:p>
      </dsp:txBody>
      <dsp:txXfrm>
        <a:off x="647574" y="1219200"/>
        <a:ext cx="4875885" cy="609600"/>
      </dsp:txXfrm>
    </dsp:sp>
    <dsp:sp modelId="{0AFA640B-D0B5-49E8-A48B-42A5646B6944}">
      <dsp:nvSpPr>
        <dsp:cNvPr id="0" name=""/>
        <dsp:cNvSpPr/>
      </dsp:nvSpPr>
      <dsp:spPr>
        <a:xfrm>
          <a:off x="266574" y="1143000"/>
          <a:ext cx="762000" cy="762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D307AD-F9B4-463F-A9D7-9DDE4474D87A}">
      <dsp:nvSpPr>
        <dsp:cNvPr id="0" name=""/>
        <dsp:cNvSpPr/>
      </dsp:nvSpPr>
      <dsp:spPr>
        <a:xfrm>
          <a:off x="425984" y="2133600"/>
          <a:ext cx="5097475" cy="60960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83870"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solidFill>
                <a:sysClr val="windowText" lastClr="000000"/>
              </a:solidFill>
            </a:rPr>
            <a:t>System Reliability Plans</a:t>
          </a:r>
        </a:p>
      </dsp:txBody>
      <dsp:txXfrm>
        <a:off x="425984" y="2133600"/>
        <a:ext cx="5097475" cy="609600"/>
      </dsp:txXfrm>
    </dsp:sp>
    <dsp:sp modelId="{773FF73F-BD1C-47A5-A5E7-4D19148F7744}">
      <dsp:nvSpPr>
        <dsp:cNvPr id="0" name=""/>
        <dsp:cNvSpPr/>
      </dsp:nvSpPr>
      <dsp:spPr>
        <a:xfrm>
          <a:off x="44984" y="2057400"/>
          <a:ext cx="762000" cy="762000"/>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6DD4D-E0DB-42F8-A8FD-05C5CEDFC453}">
      <dsp:nvSpPr>
        <dsp:cNvPr id="0" name=""/>
        <dsp:cNvSpPr/>
      </dsp:nvSpPr>
      <dsp:spPr>
        <a:xfrm>
          <a:off x="-3272429" y="-503443"/>
          <a:ext cx="3902486" cy="3902486"/>
        </a:xfrm>
        <a:prstGeom prst="blockArc">
          <a:avLst>
            <a:gd name="adj1" fmla="val 18900000"/>
            <a:gd name="adj2" fmla="val 2700000"/>
            <a:gd name="adj3" fmla="val 55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B4855-FD38-44E6-8A1D-9E72D32C20FE}">
      <dsp:nvSpPr>
        <dsp:cNvPr id="0" name=""/>
        <dsp:cNvSpPr/>
      </dsp:nvSpPr>
      <dsp:spPr>
        <a:xfrm>
          <a:off x="405135" y="289560"/>
          <a:ext cx="4663531" cy="57912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9677"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ysClr val="windowText" lastClr="000000"/>
              </a:solidFill>
            </a:rPr>
            <a:t>Three-Year Plans</a:t>
          </a:r>
        </a:p>
      </dsp:txBody>
      <dsp:txXfrm>
        <a:off x="405135" y="289560"/>
        <a:ext cx="4663531" cy="579120"/>
      </dsp:txXfrm>
    </dsp:sp>
    <dsp:sp modelId="{B9C5FB99-DE05-4C2D-8E81-8A520CCBDF00}">
      <dsp:nvSpPr>
        <dsp:cNvPr id="0" name=""/>
        <dsp:cNvSpPr/>
      </dsp:nvSpPr>
      <dsp:spPr>
        <a:xfrm>
          <a:off x="43185" y="217170"/>
          <a:ext cx="723900" cy="7239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C1B65D-671A-4143-8A57-700845C51ACF}">
      <dsp:nvSpPr>
        <dsp:cNvPr id="0" name=""/>
        <dsp:cNvSpPr/>
      </dsp:nvSpPr>
      <dsp:spPr>
        <a:xfrm>
          <a:off x="615645" y="1158240"/>
          <a:ext cx="4453021" cy="57912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9677"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ysClr val="windowText" lastClr="000000"/>
              </a:solidFill>
            </a:rPr>
            <a:t>Annual Plans</a:t>
          </a:r>
        </a:p>
      </dsp:txBody>
      <dsp:txXfrm>
        <a:off x="615645" y="1158240"/>
        <a:ext cx="4453021" cy="579120"/>
      </dsp:txXfrm>
    </dsp:sp>
    <dsp:sp modelId="{0AFA640B-D0B5-49E8-A48B-42A5646B6944}">
      <dsp:nvSpPr>
        <dsp:cNvPr id="0" name=""/>
        <dsp:cNvSpPr/>
      </dsp:nvSpPr>
      <dsp:spPr>
        <a:xfrm>
          <a:off x="253695" y="1085850"/>
          <a:ext cx="723900" cy="7239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D307AD-F9B4-463F-A9D7-9DDE4474D87A}">
      <dsp:nvSpPr>
        <dsp:cNvPr id="0" name=""/>
        <dsp:cNvSpPr/>
      </dsp:nvSpPr>
      <dsp:spPr>
        <a:xfrm>
          <a:off x="405135" y="2026920"/>
          <a:ext cx="4663531" cy="57912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967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ysClr val="windowText" lastClr="000000"/>
              </a:solidFill>
            </a:rPr>
            <a:t>System Reliability Plans</a:t>
          </a:r>
        </a:p>
      </dsp:txBody>
      <dsp:txXfrm>
        <a:off x="405135" y="2026920"/>
        <a:ext cx="4663531" cy="579120"/>
      </dsp:txXfrm>
    </dsp:sp>
    <dsp:sp modelId="{773FF73F-BD1C-47A5-A5E7-4D19148F7744}">
      <dsp:nvSpPr>
        <dsp:cNvPr id="0" name=""/>
        <dsp:cNvSpPr/>
      </dsp:nvSpPr>
      <dsp:spPr>
        <a:xfrm>
          <a:off x="43185" y="1954530"/>
          <a:ext cx="723900" cy="723900"/>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A3F6C-99A6-46B7-9E1E-D23AB3DBBA06}">
      <dsp:nvSpPr>
        <dsp:cNvPr id="0" name=""/>
        <dsp:cNvSpPr/>
      </dsp:nvSpPr>
      <dsp:spPr>
        <a:xfrm>
          <a:off x="1235" y="364281"/>
          <a:ext cx="697743" cy="279097"/>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‘17</a:t>
          </a:r>
        </a:p>
      </dsp:txBody>
      <dsp:txXfrm>
        <a:off x="1235" y="364281"/>
        <a:ext cx="627969" cy="279097"/>
      </dsp:txXfrm>
    </dsp:sp>
    <dsp:sp modelId="{EF08CC7F-9E3E-4D5C-B442-4F5F35C89DE5}">
      <dsp:nvSpPr>
        <dsp:cNvPr id="0" name=""/>
        <dsp:cNvSpPr/>
      </dsp:nvSpPr>
      <dsp:spPr>
        <a:xfrm>
          <a:off x="390255" y="178696"/>
          <a:ext cx="1099943" cy="650266"/>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‘18</a:t>
          </a:r>
        </a:p>
      </dsp:txBody>
      <dsp:txXfrm>
        <a:off x="715388" y="178696"/>
        <a:ext cx="449677" cy="650266"/>
      </dsp:txXfrm>
    </dsp:sp>
    <dsp:sp modelId="{50D48793-48FC-4A1F-8C48-8D5C52A55A8A}">
      <dsp:nvSpPr>
        <dsp:cNvPr id="0" name=""/>
        <dsp:cNvSpPr/>
      </dsp:nvSpPr>
      <dsp:spPr>
        <a:xfrm>
          <a:off x="1206517" y="178696"/>
          <a:ext cx="1099943" cy="650266"/>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‘19</a:t>
          </a:r>
        </a:p>
      </dsp:txBody>
      <dsp:txXfrm>
        <a:off x="1531650" y="178696"/>
        <a:ext cx="449677" cy="650266"/>
      </dsp:txXfrm>
    </dsp:sp>
    <dsp:sp modelId="{D4D7AECE-1BF9-4705-9139-4D1146ED8F6C}">
      <dsp:nvSpPr>
        <dsp:cNvPr id="0" name=""/>
        <dsp:cNvSpPr/>
      </dsp:nvSpPr>
      <dsp:spPr>
        <a:xfrm>
          <a:off x="2022779" y="178696"/>
          <a:ext cx="1099943" cy="650266"/>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‘20</a:t>
          </a:r>
        </a:p>
      </dsp:txBody>
      <dsp:txXfrm>
        <a:off x="2347912" y="178696"/>
        <a:ext cx="449677" cy="650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63037-6FEE-4FFB-B87B-0EC6E5166C84}">
      <dsp:nvSpPr>
        <dsp:cNvPr id="0" name=""/>
        <dsp:cNvSpPr/>
      </dsp:nvSpPr>
      <dsp:spPr>
        <a:xfrm>
          <a:off x="3407051" y="304803"/>
          <a:ext cx="1164950" cy="610720"/>
        </a:xfrm>
        <a:prstGeom prst="rect">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Targets</a:t>
          </a:r>
          <a:endParaRPr lang="en-US" sz="2200" kern="1200" dirty="0"/>
        </a:p>
      </dsp:txBody>
      <dsp:txXfrm>
        <a:off x="3407051" y="304803"/>
        <a:ext cx="1164950" cy="610720"/>
      </dsp:txXfrm>
    </dsp:sp>
    <dsp:sp modelId="{A0C37037-35A0-448F-9691-406B38461865}">
      <dsp:nvSpPr>
        <dsp:cNvPr id="0" name=""/>
        <dsp:cNvSpPr/>
      </dsp:nvSpPr>
      <dsp:spPr>
        <a:xfrm rot="1031480">
          <a:off x="4694641" y="386595"/>
          <a:ext cx="498302" cy="429788"/>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697521" y="453499"/>
        <a:ext cx="369366" cy="257872"/>
      </dsp:txXfrm>
    </dsp:sp>
    <dsp:sp modelId="{1E416AD7-127B-45BC-A5EA-0F212306FFCD}">
      <dsp:nvSpPr>
        <dsp:cNvPr id="0" name=""/>
        <dsp:cNvSpPr/>
      </dsp:nvSpPr>
      <dsp:spPr>
        <a:xfrm>
          <a:off x="5105402" y="852476"/>
          <a:ext cx="1273447" cy="599832"/>
        </a:xfrm>
        <a:prstGeom prst="rect">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Three-Year Plan</a:t>
          </a:r>
        </a:p>
      </dsp:txBody>
      <dsp:txXfrm>
        <a:off x="5105402" y="852476"/>
        <a:ext cx="1273447" cy="599832"/>
      </dsp:txXfrm>
    </dsp:sp>
    <dsp:sp modelId="{2F47653E-6D9A-4155-99F3-0E74DC90E7D8}">
      <dsp:nvSpPr>
        <dsp:cNvPr id="0" name=""/>
        <dsp:cNvSpPr/>
      </dsp:nvSpPr>
      <dsp:spPr>
        <a:xfrm rot="4005671">
          <a:off x="6493059" y="1480061"/>
          <a:ext cx="496015" cy="429788"/>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532090" y="1506781"/>
        <a:ext cx="367079" cy="257872"/>
      </dsp:txXfrm>
    </dsp:sp>
    <dsp:sp modelId="{7C9EBAC4-7287-4C03-9C16-8A350CB07BE3}">
      <dsp:nvSpPr>
        <dsp:cNvPr id="0" name=""/>
        <dsp:cNvSpPr/>
      </dsp:nvSpPr>
      <dsp:spPr>
        <a:xfrm>
          <a:off x="5410208" y="1849826"/>
          <a:ext cx="2182549" cy="2141939"/>
        </a:xfrm>
        <a:prstGeom prst="ellipse">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Plan</a:t>
          </a:r>
          <a:endParaRPr lang="en-US" sz="2000" kern="1200" dirty="0"/>
        </a:p>
        <a:p>
          <a:pPr marL="0" lvl="0" indent="0" algn="ctr" defTabSz="800100">
            <a:lnSpc>
              <a:spcPct val="90000"/>
            </a:lnSpc>
            <a:spcBef>
              <a:spcPct val="0"/>
            </a:spcBef>
            <a:spcAft>
              <a:spcPct val="35000"/>
            </a:spcAft>
            <a:buNone/>
          </a:pPr>
          <a:endParaRPr lang="en-US" sz="2000" kern="1200" dirty="0"/>
        </a:p>
        <a:p>
          <a:pPr marL="0" lvl="0" indent="0" algn="ctr" defTabSz="800100">
            <a:lnSpc>
              <a:spcPct val="90000"/>
            </a:lnSpc>
            <a:spcBef>
              <a:spcPct val="0"/>
            </a:spcBef>
            <a:spcAft>
              <a:spcPct val="35000"/>
            </a:spcAft>
            <a:buNone/>
          </a:pPr>
          <a:endParaRPr lang="en-US" sz="2000" kern="1200" dirty="0"/>
        </a:p>
        <a:p>
          <a:pPr marL="0" lvl="0" indent="0" algn="ctr" defTabSz="800100">
            <a:lnSpc>
              <a:spcPct val="90000"/>
            </a:lnSpc>
            <a:spcBef>
              <a:spcPct val="0"/>
            </a:spcBef>
            <a:spcAft>
              <a:spcPct val="35000"/>
            </a:spcAft>
            <a:buNone/>
          </a:pPr>
          <a:endParaRPr lang="en-US" sz="2000" kern="1200" dirty="0"/>
        </a:p>
        <a:p>
          <a:pPr marL="0" lvl="0" indent="0" algn="ctr" defTabSz="800100">
            <a:lnSpc>
              <a:spcPct val="90000"/>
            </a:lnSpc>
            <a:spcBef>
              <a:spcPct val="0"/>
            </a:spcBef>
            <a:spcAft>
              <a:spcPct val="35000"/>
            </a:spcAft>
            <a:buNone/>
          </a:pPr>
          <a:r>
            <a:rPr lang="en-US" sz="1800" kern="1200" dirty="0"/>
            <a:t>  EM&amp;V</a:t>
          </a:r>
          <a:endParaRPr lang="en-US" sz="2000" kern="1200" dirty="0"/>
        </a:p>
      </dsp:txBody>
      <dsp:txXfrm>
        <a:off x="5729835" y="2163506"/>
        <a:ext cx="1543295" cy="1514579"/>
      </dsp:txXfrm>
    </dsp:sp>
    <dsp:sp modelId="{18803481-8436-4685-858D-3D6AC67317E9}">
      <dsp:nvSpPr>
        <dsp:cNvPr id="0" name=""/>
        <dsp:cNvSpPr/>
      </dsp:nvSpPr>
      <dsp:spPr>
        <a:xfrm rot="9666451">
          <a:off x="5190682" y="3035832"/>
          <a:ext cx="371386" cy="463509"/>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5299097" y="3110496"/>
        <a:ext cx="259970" cy="278105"/>
      </dsp:txXfrm>
    </dsp:sp>
    <dsp:sp modelId="{D32E3CE0-D4B5-4104-8A4D-1DD4BA090008}">
      <dsp:nvSpPr>
        <dsp:cNvPr id="0" name=""/>
        <dsp:cNvSpPr/>
      </dsp:nvSpPr>
      <dsp:spPr>
        <a:xfrm>
          <a:off x="3071817" y="2650094"/>
          <a:ext cx="2182549" cy="2141939"/>
        </a:xfrm>
        <a:prstGeom prst="ellipse">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Plan</a:t>
          </a:r>
          <a:endParaRPr lang="en-US" sz="2000" kern="1200" dirty="0"/>
        </a:p>
        <a:p>
          <a:pPr marL="0" lvl="0" indent="0" algn="ctr" defTabSz="800100">
            <a:lnSpc>
              <a:spcPct val="90000"/>
            </a:lnSpc>
            <a:spcBef>
              <a:spcPct val="0"/>
            </a:spcBef>
            <a:spcAft>
              <a:spcPct val="35000"/>
            </a:spcAft>
            <a:buNone/>
          </a:pPr>
          <a:endParaRPr lang="en-US" sz="2000" kern="1200" dirty="0"/>
        </a:p>
        <a:p>
          <a:pPr marL="0" lvl="0" indent="0" algn="ctr" defTabSz="800100">
            <a:lnSpc>
              <a:spcPct val="90000"/>
            </a:lnSpc>
            <a:spcBef>
              <a:spcPct val="0"/>
            </a:spcBef>
            <a:spcAft>
              <a:spcPct val="35000"/>
            </a:spcAft>
            <a:buNone/>
          </a:pPr>
          <a:endParaRPr lang="en-US" sz="2000" kern="1200" dirty="0"/>
        </a:p>
        <a:p>
          <a:pPr marL="0" lvl="0" indent="0" algn="ctr" defTabSz="800100">
            <a:lnSpc>
              <a:spcPct val="90000"/>
            </a:lnSpc>
            <a:spcBef>
              <a:spcPct val="0"/>
            </a:spcBef>
            <a:spcAft>
              <a:spcPct val="35000"/>
            </a:spcAft>
            <a:buNone/>
          </a:pPr>
          <a:endParaRPr lang="en-US" sz="2000" kern="1200" dirty="0"/>
        </a:p>
        <a:p>
          <a:pPr marL="0" lvl="0" indent="0" algn="ctr" defTabSz="800100">
            <a:lnSpc>
              <a:spcPct val="90000"/>
            </a:lnSpc>
            <a:spcBef>
              <a:spcPct val="0"/>
            </a:spcBef>
            <a:spcAft>
              <a:spcPct val="35000"/>
            </a:spcAft>
            <a:buNone/>
          </a:pPr>
          <a:r>
            <a:rPr lang="en-US" sz="1800" kern="1200" dirty="0"/>
            <a:t>  EM&amp;V</a:t>
          </a:r>
        </a:p>
      </dsp:txBody>
      <dsp:txXfrm>
        <a:off x="3391444" y="2963774"/>
        <a:ext cx="1543295" cy="1514579"/>
      </dsp:txXfrm>
    </dsp:sp>
    <dsp:sp modelId="{11EC3377-4A91-4045-ACEF-922BEFF6C91E}">
      <dsp:nvSpPr>
        <dsp:cNvPr id="0" name=""/>
        <dsp:cNvSpPr/>
      </dsp:nvSpPr>
      <dsp:spPr>
        <a:xfrm rot="11974428">
          <a:off x="2911873" y="3039803"/>
          <a:ext cx="363882" cy="429788"/>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3017884" y="3144047"/>
        <a:ext cx="254717" cy="257872"/>
      </dsp:txXfrm>
    </dsp:sp>
    <dsp:sp modelId="{1099BE07-C48C-4C31-B87E-9716409BC418}">
      <dsp:nvSpPr>
        <dsp:cNvPr id="0" name=""/>
        <dsp:cNvSpPr/>
      </dsp:nvSpPr>
      <dsp:spPr>
        <a:xfrm>
          <a:off x="762004" y="1828797"/>
          <a:ext cx="2182549" cy="2141939"/>
        </a:xfrm>
        <a:prstGeom prst="ellipse">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Plan</a:t>
          </a:r>
          <a:endParaRPr lang="en-US" sz="2000" kern="1200" dirty="0"/>
        </a:p>
        <a:p>
          <a:pPr marL="0" lvl="0" indent="0" algn="ctr" defTabSz="800100">
            <a:lnSpc>
              <a:spcPct val="90000"/>
            </a:lnSpc>
            <a:spcBef>
              <a:spcPct val="0"/>
            </a:spcBef>
            <a:spcAft>
              <a:spcPct val="35000"/>
            </a:spcAft>
            <a:buNone/>
          </a:pPr>
          <a:endParaRPr lang="en-US" sz="2000" kern="1200" dirty="0"/>
        </a:p>
        <a:p>
          <a:pPr marL="0" lvl="0" indent="0" algn="ctr" defTabSz="800100">
            <a:lnSpc>
              <a:spcPct val="90000"/>
            </a:lnSpc>
            <a:spcBef>
              <a:spcPct val="0"/>
            </a:spcBef>
            <a:spcAft>
              <a:spcPct val="35000"/>
            </a:spcAft>
            <a:buNone/>
          </a:pPr>
          <a:endParaRPr lang="en-US" sz="2000" kern="1200" dirty="0"/>
        </a:p>
        <a:p>
          <a:pPr marL="0" lvl="0" indent="0" algn="ctr" defTabSz="800100">
            <a:lnSpc>
              <a:spcPct val="90000"/>
            </a:lnSpc>
            <a:spcBef>
              <a:spcPct val="0"/>
            </a:spcBef>
            <a:spcAft>
              <a:spcPct val="35000"/>
            </a:spcAft>
            <a:buNone/>
          </a:pPr>
          <a:endParaRPr lang="en-US" sz="2000" kern="1200" dirty="0"/>
        </a:p>
        <a:p>
          <a:pPr marL="0" lvl="0" indent="0" algn="ctr" defTabSz="800100">
            <a:lnSpc>
              <a:spcPct val="90000"/>
            </a:lnSpc>
            <a:spcBef>
              <a:spcPct val="0"/>
            </a:spcBef>
            <a:spcAft>
              <a:spcPct val="35000"/>
            </a:spcAft>
            <a:buNone/>
          </a:pPr>
          <a:r>
            <a:rPr lang="en-US" sz="1800" kern="1200" dirty="0"/>
            <a:t>  EM&amp;V</a:t>
          </a:r>
        </a:p>
      </dsp:txBody>
      <dsp:txXfrm>
        <a:off x="1081631" y="2142477"/>
        <a:ext cx="1543295" cy="1514579"/>
      </dsp:txXfrm>
    </dsp:sp>
    <dsp:sp modelId="{AE191F88-2F77-449B-9008-29B17D07EAF7}">
      <dsp:nvSpPr>
        <dsp:cNvPr id="0" name=""/>
        <dsp:cNvSpPr/>
      </dsp:nvSpPr>
      <dsp:spPr>
        <a:xfrm rot="17486517">
          <a:off x="1127203" y="1495939"/>
          <a:ext cx="454537" cy="439609"/>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169039" y="1645239"/>
        <a:ext cx="322654" cy="263765"/>
      </dsp:txXfrm>
    </dsp:sp>
    <dsp:sp modelId="{C3EC398C-FB20-4811-B547-838173DEC356}">
      <dsp:nvSpPr>
        <dsp:cNvPr id="0" name=""/>
        <dsp:cNvSpPr/>
      </dsp:nvSpPr>
      <dsp:spPr>
        <a:xfrm>
          <a:off x="1654436" y="991171"/>
          <a:ext cx="1164962" cy="466973"/>
        </a:xfrm>
        <a:prstGeom prst="rect">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EM&amp;V</a:t>
          </a:r>
        </a:p>
      </dsp:txBody>
      <dsp:txXfrm>
        <a:off x="1654436" y="991171"/>
        <a:ext cx="1164962" cy="466973"/>
      </dsp:txXfrm>
    </dsp:sp>
    <dsp:sp modelId="{B48E01C4-6E1D-491A-82BA-7169652287EC}">
      <dsp:nvSpPr>
        <dsp:cNvPr id="0" name=""/>
        <dsp:cNvSpPr/>
      </dsp:nvSpPr>
      <dsp:spPr>
        <a:xfrm rot="20440708">
          <a:off x="2669914" y="405542"/>
          <a:ext cx="551103" cy="429788"/>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673545" y="512830"/>
        <a:ext cx="422167" cy="257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6DD4D-E0DB-42F8-A8FD-05C5CEDFC453}">
      <dsp:nvSpPr>
        <dsp:cNvPr id="0" name=""/>
        <dsp:cNvSpPr/>
      </dsp:nvSpPr>
      <dsp:spPr>
        <a:xfrm>
          <a:off x="-2114713" y="-327439"/>
          <a:ext cx="2527203" cy="2527203"/>
        </a:xfrm>
        <a:prstGeom prst="blockArc">
          <a:avLst>
            <a:gd name="adj1" fmla="val 18900000"/>
            <a:gd name="adj2" fmla="val 2700000"/>
            <a:gd name="adj3" fmla="val 85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B4855-FD38-44E6-8A1D-9E72D32C20FE}">
      <dsp:nvSpPr>
        <dsp:cNvPr id="0" name=""/>
        <dsp:cNvSpPr/>
      </dsp:nvSpPr>
      <dsp:spPr>
        <a:xfrm>
          <a:off x="265145" y="187232"/>
          <a:ext cx="2762283" cy="374464"/>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9723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ysClr val="windowText" lastClr="000000"/>
              </a:solidFill>
            </a:rPr>
            <a:t>Three-Year Plans</a:t>
          </a:r>
        </a:p>
      </dsp:txBody>
      <dsp:txXfrm>
        <a:off x="265145" y="187232"/>
        <a:ext cx="2762283" cy="374464"/>
      </dsp:txXfrm>
    </dsp:sp>
    <dsp:sp modelId="{B9C5FB99-DE05-4C2D-8E81-8A520CCBDF00}">
      <dsp:nvSpPr>
        <dsp:cNvPr id="0" name=""/>
        <dsp:cNvSpPr/>
      </dsp:nvSpPr>
      <dsp:spPr>
        <a:xfrm>
          <a:off x="31104" y="140424"/>
          <a:ext cx="468081" cy="46808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C1B65D-671A-4143-8A57-700845C51ACF}">
      <dsp:nvSpPr>
        <dsp:cNvPr id="0" name=""/>
        <dsp:cNvSpPr/>
      </dsp:nvSpPr>
      <dsp:spPr>
        <a:xfrm>
          <a:off x="401263" y="748929"/>
          <a:ext cx="2626165" cy="37446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97231"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ysClr val="windowText" lastClr="000000"/>
              </a:solidFill>
            </a:rPr>
            <a:t>Annual Plans</a:t>
          </a:r>
        </a:p>
      </dsp:txBody>
      <dsp:txXfrm>
        <a:off x="401263" y="748929"/>
        <a:ext cx="2626165" cy="374464"/>
      </dsp:txXfrm>
    </dsp:sp>
    <dsp:sp modelId="{0AFA640B-D0B5-49E8-A48B-42A5646B6944}">
      <dsp:nvSpPr>
        <dsp:cNvPr id="0" name=""/>
        <dsp:cNvSpPr/>
      </dsp:nvSpPr>
      <dsp:spPr>
        <a:xfrm>
          <a:off x="167222" y="702121"/>
          <a:ext cx="468081" cy="46808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D307AD-F9B4-463F-A9D7-9DDE4474D87A}">
      <dsp:nvSpPr>
        <dsp:cNvPr id="0" name=""/>
        <dsp:cNvSpPr/>
      </dsp:nvSpPr>
      <dsp:spPr>
        <a:xfrm>
          <a:off x="265145" y="1310626"/>
          <a:ext cx="2762283" cy="37446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97231"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solidFill>
                <a:sysClr val="windowText" lastClr="000000"/>
              </a:solidFill>
            </a:rPr>
            <a:t>System Reliability Plans</a:t>
          </a:r>
        </a:p>
      </dsp:txBody>
      <dsp:txXfrm>
        <a:off x="265145" y="1310626"/>
        <a:ext cx="2762283" cy="374464"/>
      </dsp:txXfrm>
    </dsp:sp>
    <dsp:sp modelId="{773FF73F-BD1C-47A5-A5E7-4D19148F7744}">
      <dsp:nvSpPr>
        <dsp:cNvPr id="0" name=""/>
        <dsp:cNvSpPr/>
      </dsp:nvSpPr>
      <dsp:spPr>
        <a:xfrm>
          <a:off x="31104" y="1263818"/>
          <a:ext cx="468081" cy="468081"/>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77BCB-62BA-4A00-93B4-BA13DDCEC2B9}">
      <dsp:nvSpPr>
        <dsp:cNvPr id="0" name=""/>
        <dsp:cNvSpPr/>
      </dsp:nvSpPr>
      <dsp:spPr>
        <a:xfrm>
          <a:off x="-3100006" y="-477230"/>
          <a:ext cx="3697660" cy="3697660"/>
        </a:xfrm>
        <a:prstGeom prst="blockArc">
          <a:avLst>
            <a:gd name="adj1" fmla="val 18900000"/>
            <a:gd name="adj2" fmla="val 2700000"/>
            <a:gd name="adj3" fmla="val 58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56A21-82B8-4151-B451-70EFB41724E1}">
      <dsp:nvSpPr>
        <dsp:cNvPr id="0" name=""/>
        <dsp:cNvSpPr/>
      </dsp:nvSpPr>
      <dsp:spPr>
        <a:xfrm>
          <a:off x="262488" y="171395"/>
          <a:ext cx="5341985" cy="343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26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Strategies &amp; Approaches to Planning</a:t>
          </a:r>
        </a:p>
      </dsp:txBody>
      <dsp:txXfrm>
        <a:off x="262488" y="171395"/>
        <a:ext cx="5341985" cy="343009"/>
      </dsp:txXfrm>
    </dsp:sp>
    <dsp:sp modelId="{3BD28CFA-4CDC-4728-99EE-4B6A417C68DB}">
      <dsp:nvSpPr>
        <dsp:cNvPr id="0" name=""/>
        <dsp:cNvSpPr/>
      </dsp:nvSpPr>
      <dsp:spPr>
        <a:xfrm>
          <a:off x="48107" y="128518"/>
          <a:ext cx="428762" cy="42876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5DC6B-C081-48EB-8ACC-6FFFCB60B8A1}">
      <dsp:nvSpPr>
        <dsp:cNvPr id="0" name=""/>
        <dsp:cNvSpPr/>
      </dsp:nvSpPr>
      <dsp:spPr>
        <a:xfrm>
          <a:off x="508279" y="685745"/>
          <a:ext cx="5096195" cy="343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26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Cost-Effectiveness</a:t>
          </a:r>
        </a:p>
      </dsp:txBody>
      <dsp:txXfrm>
        <a:off x="508279" y="685745"/>
        <a:ext cx="5096195" cy="343009"/>
      </dsp:txXfrm>
    </dsp:sp>
    <dsp:sp modelId="{911B0D0B-AE30-44D6-BB53-ABCE24585833}">
      <dsp:nvSpPr>
        <dsp:cNvPr id="0" name=""/>
        <dsp:cNvSpPr/>
      </dsp:nvSpPr>
      <dsp:spPr>
        <a:xfrm>
          <a:off x="293897" y="642868"/>
          <a:ext cx="428762" cy="42876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C227B9-0360-4584-B3EC-6D4C98A8BEE5}">
      <dsp:nvSpPr>
        <dsp:cNvPr id="0" name=""/>
        <dsp:cNvSpPr/>
      </dsp:nvSpPr>
      <dsp:spPr>
        <a:xfrm>
          <a:off x="583717" y="1200095"/>
          <a:ext cx="5020757" cy="343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26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Prudence &amp; Reliability</a:t>
          </a:r>
        </a:p>
      </dsp:txBody>
      <dsp:txXfrm>
        <a:off x="583717" y="1200095"/>
        <a:ext cx="5020757" cy="343009"/>
      </dsp:txXfrm>
    </dsp:sp>
    <dsp:sp modelId="{EAB83501-D0B6-40D9-97BD-09F9A8CB9756}">
      <dsp:nvSpPr>
        <dsp:cNvPr id="0" name=""/>
        <dsp:cNvSpPr/>
      </dsp:nvSpPr>
      <dsp:spPr>
        <a:xfrm>
          <a:off x="369335" y="1157218"/>
          <a:ext cx="428762" cy="42876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487CBC-9C13-404A-A23D-9C18D01E5859}">
      <dsp:nvSpPr>
        <dsp:cNvPr id="0" name=""/>
        <dsp:cNvSpPr/>
      </dsp:nvSpPr>
      <dsp:spPr>
        <a:xfrm>
          <a:off x="508279" y="1714445"/>
          <a:ext cx="5096195" cy="343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26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Funding Plan and Savings Targets</a:t>
          </a:r>
        </a:p>
      </dsp:txBody>
      <dsp:txXfrm>
        <a:off x="508279" y="1714445"/>
        <a:ext cx="5096195" cy="343009"/>
      </dsp:txXfrm>
    </dsp:sp>
    <dsp:sp modelId="{A58D5116-2CD4-4B10-8447-A70450F18E38}">
      <dsp:nvSpPr>
        <dsp:cNvPr id="0" name=""/>
        <dsp:cNvSpPr/>
      </dsp:nvSpPr>
      <dsp:spPr>
        <a:xfrm>
          <a:off x="293897" y="1671568"/>
          <a:ext cx="428762" cy="42876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AAECB-1CA1-437E-8AF0-74C99E3D7F99}">
      <dsp:nvSpPr>
        <dsp:cNvPr id="0" name=""/>
        <dsp:cNvSpPr/>
      </dsp:nvSpPr>
      <dsp:spPr>
        <a:xfrm>
          <a:off x="262488" y="2228795"/>
          <a:ext cx="5341985" cy="343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26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t>Performance Incentive Plan</a:t>
          </a:r>
        </a:p>
      </dsp:txBody>
      <dsp:txXfrm>
        <a:off x="262488" y="2228795"/>
        <a:ext cx="5341985" cy="343009"/>
      </dsp:txXfrm>
    </dsp:sp>
    <dsp:sp modelId="{7A2B01BC-D57D-4E9E-8EA1-2C749E80102D}">
      <dsp:nvSpPr>
        <dsp:cNvPr id="0" name=""/>
        <dsp:cNvSpPr/>
      </dsp:nvSpPr>
      <dsp:spPr>
        <a:xfrm>
          <a:off x="48107" y="2185918"/>
          <a:ext cx="428762" cy="42876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B3F2B-2BC7-4D94-9088-A98C37E0AE2D}">
      <dsp:nvSpPr>
        <dsp:cNvPr id="0" name=""/>
        <dsp:cNvSpPr/>
      </dsp:nvSpPr>
      <dsp:spPr>
        <a:xfrm>
          <a:off x="2721489" y="1097"/>
          <a:ext cx="1643620" cy="1068353"/>
        </a:xfrm>
        <a:prstGeom prst="roundRect">
          <a:avLst/>
        </a:prstGeom>
        <a:solidFill>
          <a:schemeClr val="l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Annual Plan</a:t>
          </a:r>
        </a:p>
      </dsp:txBody>
      <dsp:txXfrm>
        <a:off x="2773642" y="53250"/>
        <a:ext cx="1539314" cy="964047"/>
      </dsp:txXfrm>
    </dsp:sp>
    <dsp:sp modelId="{6533F279-6535-4CDC-BB6B-079B7CDFDF14}">
      <dsp:nvSpPr>
        <dsp:cNvPr id="0" name=""/>
        <dsp:cNvSpPr/>
      </dsp:nvSpPr>
      <dsp:spPr>
        <a:xfrm>
          <a:off x="1779873" y="535273"/>
          <a:ext cx="3526852" cy="3526852"/>
        </a:xfrm>
        <a:custGeom>
          <a:avLst/>
          <a:gdLst/>
          <a:ahLst/>
          <a:cxnLst/>
          <a:rect l="0" t="0" r="0" b="0"/>
          <a:pathLst>
            <a:path>
              <a:moveTo>
                <a:pt x="2811648" y="345363"/>
              </a:moveTo>
              <a:arcTo wR="1763426" hR="1763426" stAng="18388295" swAng="1632043"/>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3453D3CE-4402-4862-A905-66FB2CA964C9}">
      <dsp:nvSpPr>
        <dsp:cNvPr id="0" name=""/>
        <dsp:cNvSpPr/>
      </dsp:nvSpPr>
      <dsp:spPr>
        <a:xfrm>
          <a:off x="4484915" y="1764523"/>
          <a:ext cx="1643620" cy="1068353"/>
        </a:xfrm>
        <a:prstGeom prst="roundRect">
          <a:avLst/>
        </a:prstGeom>
        <a:solidFill>
          <a:schemeClr val="l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Program Implementation Starts</a:t>
          </a:r>
        </a:p>
      </dsp:txBody>
      <dsp:txXfrm>
        <a:off x="4537068" y="1816676"/>
        <a:ext cx="1539314" cy="964047"/>
      </dsp:txXfrm>
    </dsp:sp>
    <dsp:sp modelId="{2AB41D2F-5F01-47A0-98D2-7A2831840A2C}">
      <dsp:nvSpPr>
        <dsp:cNvPr id="0" name=""/>
        <dsp:cNvSpPr/>
      </dsp:nvSpPr>
      <dsp:spPr>
        <a:xfrm>
          <a:off x="1779873" y="535273"/>
          <a:ext cx="3526852" cy="3526852"/>
        </a:xfrm>
        <a:custGeom>
          <a:avLst/>
          <a:gdLst/>
          <a:ahLst/>
          <a:cxnLst/>
          <a:rect l="0" t="0" r="0" b="0"/>
          <a:pathLst>
            <a:path>
              <a:moveTo>
                <a:pt x="3343935" y="2545513"/>
              </a:moveTo>
              <a:arcTo wR="1763426" hR="1763426" stAng="1579662" swAng="1632043"/>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B0084858-BD7D-454E-A88B-FA858FEF0371}">
      <dsp:nvSpPr>
        <dsp:cNvPr id="0" name=""/>
        <dsp:cNvSpPr/>
      </dsp:nvSpPr>
      <dsp:spPr>
        <a:xfrm>
          <a:off x="2721489" y="3527949"/>
          <a:ext cx="1643620" cy="1068353"/>
        </a:xfrm>
        <a:prstGeom prst="roundRect">
          <a:avLst/>
        </a:prstGeom>
        <a:solidFill>
          <a:schemeClr val="l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Measurement &amp; Verification</a:t>
          </a:r>
        </a:p>
      </dsp:txBody>
      <dsp:txXfrm>
        <a:off x="2773642" y="3580102"/>
        <a:ext cx="1539314" cy="964047"/>
      </dsp:txXfrm>
    </dsp:sp>
    <dsp:sp modelId="{B8347F8B-0BB3-43E9-920C-08CC67B5B7C6}">
      <dsp:nvSpPr>
        <dsp:cNvPr id="0" name=""/>
        <dsp:cNvSpPr/>
      </dsp:nvSpPr>
      <dsp:spPr>
        <a:xfrm>
          <a:off x="1779873" y="535273"/>
          <a:ext cx="3526852" cy="3526852"/>
        </a:xfrm>
        <a:custGeom>
          <a:avLst/>
          <a:gdLst/>
          <a:ahLst/>
          <a:cxnLst/>
          <a:rect l="0" t="0" r="0" b="0"/>
          <a:pathLst>
            <a:path>
              <a:moveTo>
                <a:pt x="715203" y="3181488"/>
              </a:moveTo>
              <a:arcTo wR="1763426" hR="1763426" stAng="7588295" swAng="1632043"/>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E08E3F1C-E96C-4747-8DAE-2B5130A0A65F}">
      <dsp:nvSpPr>
        <dsp:cNvPr id="0" name=""/>
        <dsp:cNvSpPr/>
      </dsp:nvSpPr>
      <dsp:spPr>
        <a:xfrm>
          <a:off x="958063" y="1764523"/>
          <a:ext cx="1643620" cy="1068353"/>
        </a:xfrm>
        <a:prstGeom prst="roundRect">
          <a:avLst/>
        </a:prstGeom>
        <a:solidFill>
          <a:schemeClr val="l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Program Drafts</a:t>
          </a:r>
        </a:p>
      </dsp:txBody>
      <dsp:txXfrm>
        <a:off x="1010216" y="1816676"/>
        <a:ext cx="1539314" cy="964047"/>
      </dsp:txXfrm>
    </dsp:sp>
    <dsp:sp modelId="{49E47462-E1C9-41C3-8453-8C53FB2BC635}">
      <dsp:nvSpPr>
        <dsp:cNvPr id="0" name=""/>
        <dsp:cNvSpPr/>
      </dsp:nvSpPr>
      <dsp:spPr>
        <a:xfrm>
          <a:off x="1779873" y="535273"/>
          <a:ext cx="3526852" cy="3526852"/>
        </a:xfrm>
        <a:custGeom>
          <a:avLst/>
          <a:gdLst/>
          <a:ahLst/>
          <a:cxnLst/>
          <a:rect l="0" t="0" r="0" b="0"/>
          <a:pathLst>
            <a:path>
              <a:moveTo>
                <a:pt x="182916" y="981338"/>
              </a:moveTo>
              <a:arcTo wR="1763426" hR="1763426" stAng="12379662" swAng="1632043"/>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6DD4D-E0DB-42F8-A8FD-05C5CEDFC453}">
      <dsp:nvSpPr>
        <dsp:cNvPr id="0" name=""/>
        <dsp:cNvSpPr/>
      </dsp:nvSpPr>
      <dsp:spPr>
        <a:xfrm>
          <a:off x="-2114713" y="-327439"/>
          <a:ext cx="2527203" cy="2527203"/>
        </a:xfrm>
        <a:prstGeom prst="blockArc">
          <a:avLst>
            <a:gd name="adj1" fmla="val 18900000"/>
            <a:gd name="adj2" fmla="val 2700000"/>
            <a:gd name="adj3" fmla="val 85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B4855-FD38-44E6-8A1D-9E72D32C20FE}">
      <dsp:nvSpPr>
        <dsp:cNvPr id="0" name=""/>
        <dsp:cNvSpPr/>
      </dsp:nvSpPr>
      <dsp:spPr>
        <a:xfrm>
          <a:off x="265145" y="187232"/>
          <a:ext cx="2762283" cy="374464"/>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97231" tIns="48260" rIns="48260" bIns="48260" numCol="1" spcCol="1270" anchor="ctr" anchorCtr="0">
          <a:noAutofit/>
        </a:bodyPr>
        <a:lstStyle/>
        <a:p>
          <a:pPr marL="0" lvl="0" indent="0" algn="l" defTabSz="844550">
            <a:lnSpc>
              <a:spcPct val="90000"/>
            </a:lnSpc>
            <a:spcBef>
              <a:spcPct val="0"/>
            </a:spcBef>
            <a:spcAft>
              <a:spcPct val="35000"/>
            </a:spcAft>
            <a:buNone/>
          </a:pPr>
          <a:r>
            <a:rPr lang="en-US" sz="1900" b="0" kern="1200" dirty="0">
              <a:solidFill>
                <a:sysClr val="windowText" lastClr="000000"/>
              </a:solidFill>
            </a:rPr>
            <a:t>Three-Year Plans</a:t>
          </a:r>
        </a:p>
      </dsp:txBody>
      <dsp:txXfrm>
        <a:off x="265145" y="187232"/>
        <a:ext cx="2762283" cy="374464"/>
      </dsp:txXfrm>
    </dsp:sp>
    <dsp:sp modelId="{B9C5FB99-DE05-4C2D-8E81-8A520CCBDF00}">
      <dsp:nvSpPr>
        <dsp:cNvPr id="0" name=""/>
        <dsp:cNvSpPr/>
      </dsp:nvSpPr>
      <dsp:spPr>
        <a:xfrm>
          <a:off x="31104" y="140424"/>
          <a:ext cx="468081" cy="46808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C1B65D-671A-4143-8A57-700845C51ACF}">
      <dsp:nvSpPr>
        <dsp:cNvPr id="0" name=""/>
        <dsp:cNvSpPr/>
      </dsp:nvSpPr>
      <dsp:spPr>
        <a:xfrm>
          <a:off x="401263" y="748929"/>
          <a:ext cx="2626165" cy="37446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9723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ysClr val="windowText" lastClr="000000"/>
              </a:solidFill>
            </a:rPr>
            <a:t>Annual Plans</a:t>
          </a:r>
        </a:p>
      </dsp:txBody>
      <dsp:txXfrm>
        <a:off x="401263" y="748929"/>
        <a:ext cx="2626165" cy="374464"/>
      </dsp:txXfrm>
    </dsp:sp>
    <dsp:sp modelId="{0AFA640B-D0B5-49E8-A48B-42A5646B6944}">
      <dsp:nvSpPr>
        <dsp:cNvPr id="0" name=""/>
        <dsp:cNvSpPr/>
      </dsp:nvSpPr>
      <dsp:spPr>
        <a:xfrm>
          <a:off x="167222" y="702121"/>
          <a:ext cx="468081" cy="46808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D307AD-F9B4-463F-A9D7-9DDE4474D87A}">
      <dsp:nvSpPr>
        <dsp:cNvPr id="0" name=""/>
        <dsp:cNvSpPr/>
      </dsp:nvSpPr>
      <dsp:spPr>
        <a:xfrm>
          <a:off x="265145" y="1310626"/>
          <a:ext cx="2762283" cy="37446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97231" tIns="48260" rIns="48260" bIns="48260" numCol="1" spcCol="1270" anchor="ctr" anchorCtr="0">
          <a:noAutofit/>
        </a:bodyPr>
        <a:lstStyle/>
        <a:p>
          <a:pPr marL="0" lvl="0" indent="0" algn="l" defTabSz="844550">
            <a:lnSpc>
              <a:spcPct val="90000"/>
            </a:lnSpc>
            <a:spcBef>
              <a:spcPct val="0"/>
            </a:spcBef>
            <a:spcAft>
              <a:spcPct val="35000"/>
            </a:spcAft>
            <a:buNone/>
          </a:pPr>
          <a:r>
            <a:rPr lang="en-US" sz="1900" b="0" kern="1200" dirty="0">
              <a:solidFill>
                <a:sysClr val="windowText" lastClr="000000"/>
              </a:solidFill>
            </a:rPr>
            <a:t>System Reliability Plans</a:t>
          </a:r>
        </a:p>
      </dsp:txBody>
      <dsp:txXfrm>
        <a:off x="265145" y="1310626"/>
        <a:ext cx="2762283" cy="374464"/>
      </dsp:txXfrm>
    </dsp:sp>
    <dsp:sp modelId="{773FF73F-BD1C-47A5-A5E7-4D19148F7744}">
      <dsp:nvSpPr>
        <dsp:cNvPr id="0" name=""/>
        <dsp:cNvSpPr/>
      </dsp:nvSpPr>
      <dsp:spPr>
        <a:xfrm>
          <a:off x="31104" y="1263818"/>
          <a:ext cx="468081" cy="468081"/>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7A60F-FBC1-4CC9-9B66-362ECDFA1E6B}">
      <dsp:nvSpPr>
        <dsp:cNvPr id="0" name=""/>
        <dsp:cNvSpPr/>
      </dsp:nvSpPr>
      <dsp:spPr>
        <a:xfrm>
          <a:off x="-4338727" y="-665548"/>
          <a:ext cx="5169171" cy="5169171"/>
        </a:xfrm>
        <a:prstGeom prst="blockArc">
          <a:avLst>
            <a:gd name="adj1" fmla="val 18900000"/>
            <a:gd name="adj2" fmla="val 2700000"/>
            <a:gd name="adj3" fmla="val 41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A70CE-983E-422B-862A-F96F3419EE16}">
      <dsp:nvSpPr>
        <dsp:cNvPr id="0" name=""/>
        <dsp:cNvSpPr/>
      </dsp:nvSpPr>
      <dsp:spPr>
        <a:xfrm>
          <a:off x="363661" y="239802"/>
          <a:ext cx="4918720" cy="4799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93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Final Funding Plan and Budget Amounts, Cost-Effectiveness, and Goals</a:t>
          </a:r>
        </a:p>
      </dsp:txBody>
      <dsp:txXfrm>
        <a:off x="363661" y="239802"/>
        <a:ext cx="4918720" cy="479912"/>
      </dsp:txXfrm>
    </dsp:sp>
    <dsp:sp modelId="{BC55D5AE-7D94-41AB-8794-C398501DFC86}">
      <dsp:nvSpPr>
        <dsp:cNvPr id="0" name=""/>
        <dsp:cNvSpPr/>
      </dsp:nvSpPr>
      <dsp:spPr>
        <a:xfrm>
          <a:off x="63715" y="179813"/>
          <a:ext cx="599890" cy="5998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7B3B1-A9D8-4FF8-9D61-6BF0260DF9F7}">
      <dsp:nvSpPr>
        <dsp:cNvPr id="0" name=""/>
        <dsp:cNvSpPr/>
      </dsp:nvSpPr>
      <dsp:spPr>
        <a:xfrm>
          <a:off x="707552" y="959441"/>
          <a:ext cx="4574828" cy="4799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93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Program Descriptions</a:t>
          </a:r>
        </a:p>
      </dsp:txBody>
      <dsp:txXfrm>
        <a:off x="707552" y="959441"/>
        <a:ext cx="4574828" cy="479912"/>
      </dsp:txXfrm>
    </dsp:sp>
    <dsp:sp modelId="{B5BBC5BE-18D0-403C-9C6F-C728F7A02371}">
      <dsp:nvSpPr>
        <dsp:cNvPr id="0" name=""/>
        <dsp:cNvSpPr/>
      </dsp:nvSpPr>
      <dsp:spPr>
        <a:xfrm>
          <a:off x="407607" y="899452"/>
          <a:ext cx="599890" cy="5998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375DC-CE00-487C-B6AA-EEEDECC0850B}">
      <dsp:nvSpPr>
        <dsp:cNvPr id="0" name=""/>
        <dsp:cNvSpPr/>
      </dsp:nvSpPr>
      <dsp:spPr>
        <a:xfrm>
          <a:off x="813099" y="1679080"/>
          <a:ext cx="4469281" cy="4799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93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Monitoring &amp; Evaluation Plan</a:t>
          </a:r>
        </a:p>
      </dsp:txBody>
      <dsp:txXfrm>
        <a:off x="813099" y="1679080"/>
        <a:ext cx="4469281" cy="479912"/>
      </dsp:txXfrm>
    </dsp:sp>
    <dsp:sp modelId="{927F6A17-2C85-4A6B-9E71-84396677CBDF}">
      <dsp:nvSpPr>
        <dsp:cNvPr id="0" name=""/>
        <dsp:cNvSpPr/>
      </dsp:nvSpPr>
      <dsp:spPr>
        <a:xfrm>
          <a:off x="513154" y="1619091"/>
          <a:ext cx="599890" cy="5998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E87CF-603A-483F-B65C-3B5E7BAB5C2B}">
      <dsp:nvSpPr>
        <dsp:cNvPr id="0" name=""/>
        <dsp:cNvSpPr/>
      </dsp:nvSpPr>
      <dsp:spPr>
        <a:xfrm>
          <a:off x="707552" y="2398719"/>
          <a:ext cx="4574828" cy="4799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93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Reporting Requirements</a:t>
          </a:r>
        </a:p>
      </dsp:txBody>
      <dsp:txXfrm>
        <a:off x="707552" y="2398719"/>
        <a:ext cx="4574828" cy="479912"/>
      </dsp:txXfrm>
    </dsp:sp>
    <dsp:sp modelId="{3B48B282-D45B-4E7D-975C-FDDF5EF33DDF}">
      <dsp:nvSpPr>
        <dsp:cNvPr id="0" name=""/>
        <dsp:cNvSpPr/>
      </dsp:nvSpPr>
      <dsp:spPr>
        <a:xfrm>
          <a:off x="407607" y="2338730"/>
          <a:ext cx="599890" cy="5998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0B1CAA-3FE2-4724-8498-38222C8B88B5}">
      <dsp:nvSpPr>
        <dsp:cNvPr id="0" name=""/>
        <dsp:cNvSpPr/>
      </dsp:nvSpPr>
      <dsp:spPr>
        <a:xfrm>
          <a:off x="363661" y="3118358"/>
          <a:ext cx="4918720" cy="47991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093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Performance Incentive Plan</a:t>
          </a:r>
        </a:p>
      </dsp:txBody>
      <dsp:txXfrm>
        <a:off x="363661" y="3118358"/>
        <a:ext cx="4918720" cy="479912"/>
      </dsp:txXfrm>
    </dsp:sp>
    <dsp:sp modelId="{F7DBB461-BDD1-4E44-A567-FA360DD5A4A7}">
      <dsp:nvSpPr>
        <dsp:cNvPr id="0" name=""/>
        <dsp:cNvSpPr/>
      </dsp:nvSpPr>
      <dsp:spPr>
        <a:xfrm>
          <a:off x="63715" y="3058369"/>
          <a:ext cx="599890" cy="5998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B3F2B-2BC7-4D94-9088-A98C37E0AE2D}">
      <dsp:nvSpPr>
        <dsp:cNvPr id="0" name=""/>
        <dsp:cNvSpPr/>
      </dsp:nvSpPr>
      <dsp:spPr>
        <a:xfrm>
          <a:off x="1749828" y="1589"/>
          <a:ext cx="1300943" cy="845613"/>
        </a:xfrm>
        <a:prstGeom prst="roundRect">
          <a:avLst/>
        </a:prstGeom>
        <a:solidFill>
          <a:schemeClr val="l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Annual Plan</a:t>
          </a:r>
        </a:p>
      </dsp:txBody>
      <dsp:txXfrm>
        <a:off x="1791107" y="42868"/>
        <a:ext cx="1218385" cy="763055"/>
      </dsp:txXfrm>
    </dsp:sp>
    <dsp:sp modelId="{6533F279-6535-4CDC-BB6B-079B7CDFDF14}">
      <dsp:nvSpPr>
        <dsp:cNvPr id="0" name=""/>
        <dsp:cNvSpPr/>
      </dsp:nvSpPr>
      <dsp:spPr>
        <a:xfrm>
          <a:off x="1004415" y="424395"/>
          <a:ext cx="2791768" cy="2791768"/>
        </a:xfrm>
        <a:custGeom>
          <a:avLst/>
          <a:gdLst/>
          <a:ahLst/>
          <a:cxnLst/>
          <a:rect l="0" t="0" r="0" b="0"/>
          <a:pathLst>
            <a:path>
              <a:moveTo>
                <a:pt x="2225597" y="273356"/>
              </a:moveTo>
              <a:arcTo wR="1395884" hR="1395884" stAng="18388192" swAng="1632191"/>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3453D3CE-4402-4862-A905-66FB2CA964C9}">
      <dsp:nvSpPr>
        <dsp:cNvPr id="0" name=""/>
        <dsp:cNvSpPr/>
      </dsp:nvSpPr>
      <dsp:spPr>
        <a:xfrm>
          <a:off x="3145712" y="1397473"/>
          <a:ext cx="1300943" cy="845613"/>
        </a:xfrm>
        <a:prstGeom prst="roundRect">
          <a:avLst/>
        </a:prstGeom>
        <a:solidFill>
          <a:schemeClr val="l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Program Implementation Starts</a:t>
          </a:r>
        </a:p>
      </dsp:txBody>
      <dsp:txXfrm>
        <a:off x="3186991" y="1438752"/>
        <a:ext cx="1218385" cy="763055"/>
      </dsp:txXfrm>
    </dsp:sp>
    <dsp:sp modelId="{2AB41D2F-5F01-47A0-98D2-7A2831840A2C}">
      <dsp:nvSpPr>
        <dsp:cNvPr id="0" name=""/>
        <dsp:cNvSpPr/>
      </dsp:nvSpPr>
      <dsp:spPr>
        <a:xfrm>
          <a:off x="1004415" y="424395"/>
          <a:ext cx="2791768" cy="2791768"/>
        </a:xfrm>
        <a:custGeom>
          <a:avLst/>
          <a:gdLst/>
          <a:ahLst/>
          <a:cxnLst/>
          <a:rect l="0" t="0" r="0" b="0"/>
          <a:pathLst>
            <a:path>
              <a:moveTo>
                <a:pt x="2646984" y="2014948"/>
              </a:moveTo>
              <a:arcTo wR="1395884" hR="1395884" stAng="1579617" swAng="1632191"/>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B0084858-BD7D-454E-A88B-FA858FEF0371}">
      <dsp:nvSpPr>
        <dsp:cNvPr id="0" name=""/>
        <dsp:cNvSpPr/>
      </dsp:nvSpPr>
      <dsp:spPr>
        <a:xfrm>
          <a:off x="1749828" y="2793357"/>
          <a:ext cx="1300943" cy="845613"/>
        </a:xfrm>
        <a:prstGeom prst="roundRect">
          <a:avLst/>
        </a:prstGeom>
        <a:solidFill>
          <a:schemeClr val="l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Measurement &amp; Verification</a:t>
          </a:r>
        </a:p>
      </dsp:txBody>
      <dsp:txXfrm>
        <a:off x="1791107" y="2834636"/>
        <a:ext cx="1218385" cy="763055"/>
      </dsp:txXfrm>
    </dsp:sp>
    <dsp:sp modelId="{B8347F8B-0BB3-43E9-920C-08CC67B5B7C6}">
      <dsp:nvSpPr>
        <dsp:cNvPr id="0" name=""/>
        <dsp:cNvSpPr/>
      </dsp:nvSpPr>
      <dsp:spPr>
        <a:xfrm>
          <a:off x="1004415" y="424395"/>
          <a:ext cx="2791768" cy="2791768"/>
        </a:xfrm>
        <a:custGeom>
          <a:avLst/>
          <a:gdLst/>
          <a:ahLst/>
          <a:cxnLst/>
          <a:rect l="0" t="0" r="0" b="0"/>
          <a:pathLst>
            <a:path>
              <a:moveTo>
                <a:pt x="566170" y="2518411"/>
              </a:moveTo>
              <a:arcTo wR="1395884" hR="1395884" stAng="7588192" swAng="1632191"/>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E08E3F1C-E96C-4747-8DAE-2B5130A0A65F}">
      <dsp:nvSpPr>
        <dsp:cNvPr id="0" name=""/>
        <dsp:cNvSpPr/>
      </dsp:nvSpPr>
      <dsp:spPr>
        <a:xfrm>
          <a:off x="353943" y="1397473"/>
          <a:ext cx="1300943" cy="845613"/>
        </a:xfrm>
        <a:prstGeom prst="roundRect">
          <a:avLst/>
        </a:prstGeom>
        <a:solidFill>
          <a:schemeClr val="l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Program Drafts</a:t>
          </a:r>
        </a:p>
      </dsp:txBody>
      <dsp:txXfrm>
        <a:off x="395222" y="1438752"/>
        <a:ext cx="1218385" cy="763055"/>
      </dsp:txXfrm>
    </dsp:sp>
    <dsp:sp modelId="{49E47462-E1C9-41C3-8453-8C53FB2BC635}">
      <dsp:nvSpPr>
        <dsp:cNvPr id="0" name=""/>
        <dsp:cNvSpPr/>
      </dsp:nvSpPr>
      <dsp:spPr>
        <a:xfrm>
          <a:off x="1004415" y="424395"/>
          <a:ext cx="2791768" cy="2791768"/>
        </a:xfrm>
        <a:custGeom>
          <a:avLst/>
          <a:gdLst/>
          <a:ahLst/>
          <a:cxnLst/>
          <a:rect l="0" t="0" r="0" b="0"/>
          <a:pathLst>
            <a:path>
              <a:moveTo>
                <a:pt x="144784" y="776819"/>
              </a:moveTo>
              <a:arcTo wR="1395884" hR="1395884" stAng="12379617" swAng="1632191"/>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93F326D6-5912-4A84-A8BC-19B8E57BA926}" type="datetime4">
              <a:rPr lang="en-US" smtClean="0"/>
              <a:t>July 17, 2019</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682274D4-2588-447B-AE28-30AB04F79846}" type="slidenum">
              <a:rPr lang="en-US" smtClean="0"/>
              <a:t>‹#›</a:t>
            </a:fld>
            <a:endParaRPr lang="en-US" dirty="0"/>
          </a:p>
        </p:txBody>
      </p:sp>
    </p:spTree>
    <p:extLst>
      <p:ext uri="{BB962C8B-B14F-4D97-AF65-F5344CB8AC3E}">
        <p14:creationId xmlns:p14="http://schemas.microsoft.com/office/powerpoint/2010/main" val="7792625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9272038-FAEE-4187-B66D-8E79310D7847}" type="datetime4">
              <a:rPr lang="en-US" smtClean="0"/>
              <a:t>July 17, 2019</a:t>
            </a:fld>
            <a:endParaRPr lang="en-US" dirty="0"/>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FD30092-2FB5-45AA-875F-D5DC1194DC4B}" type="slidenum">
              <a:rPr lang="en-US" smtClean="0"/>
              <a:t>‹#›</a:t>
            </a:fld>
            <a:endParaRPr lang="en-US" dirty="0"/>
          </a:p>
        </p:txBody>
      </p:sp>
    </p:spTree>
    <p:extLst>
      <p:ext uri="{BB962C8B-B14F-4D97-AF65-F5344CB8AC3E}">
        <p14:creationId xmlns:p14="http://schemas.microsoft.com/office/powerpoint/2010/main" val="190439206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Content Master: Danny,</a:t>
            </a:r>
            <a:r>
              <a:rPr lang="en-US" baseline="0" dirty="0"/>
              <a:t> Courtney, and Kate</a:t>
            </a:r>
            <a:endParaRPr lang="en-US" dirty="0"/>
          </a:p>
        </p:txBody>
      </p:sp>
      <p:sp>
        <p:nvSpPr>
          <p:cNvPr id="4" name="Slide Number Placeholder 3"/>
          <p:cNvSpPr>
            <a:spLocks noGrp="1"/>
          </p:cNvSpPr>
          <p:nvPr>
            <p:ph type="sldNum" sz="quarter" idx="10"/>
          </p:nvPr>
        </p:nvSpPr>
        <p:spPr/>
        <p:txBody>
          <a:bodyPr/>
          <a:lstStyle/>
          <a:p>
            <a:fld id="{D9509C39-4313-4B50-9B7A-E240097DD719}" type="slidenum">
              <a:rPr lang="en-US" smtClean="0"/>
              <a:t>2</a:t>
            </a:fld>
            <a:endParaRPr lang="en-US" dirty="0"/>
          </a:p>
        </p:txBody>
      </p:sp>
    </p:spTree>
    <p:extLst>
      <p:ext uri="{BB962C8B-B14F-4D97-AF65-F5344CB8AC3E}">
        <p14:creationId xmlns:p14="http://schemas.microsoft.com/office/powerpoint/2010/main" val="300073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evaluations for three reasons:</a:t>
            </a:r>
          </a:p>
          <a:p>
            <a:endParaRPr lang="en-US" dirty="0"/>
          </a:p>
          <a:p>
            <a:r>
              <a:rPr lang="en-US" dirty="0"/>
              <a:t>Tie back to annual EE plan</a:t>
            </a:r>
          </a:p>
        </p:txBody>
      </p:sp>
      <p:sp>
        <p:nvSpPr>
          <p:cNvPr id="4" name="Slide Number Placeholder 3"/>
          <p:cNvSpPr>
            <a:spLocks noGrp="1"/>
          </p:cNvSpPr>
          <p:nvPr>
            <p:ph type="sldNum" sz="quarter" idx="10"/>
          </p:nvPr>
        </p:nvSpPr>
        <p:spPr/>
        <p:txBody>
          <a:bodyPr/>
          <a:lstStyle/>
          <a:p>
            <a:fld id="{2387BA92-D235-4C8F-AFE9-018A280D137D}" type="slidenum">
              <a:rPr lang="en-US" smtClean="0"/>
              <a:t>24</a:t>
            </a:fld>
            <a:endParaRPr lang="en-US" dirty="0"/>
          </a:p>
        </p:txBody>
      </p:sp>
    </p:spTree>
    <p:extLst>
      <p:ext uri="{BB962C8B-B14F-4D97-AF65-F5344CB8AC3E}">
        <p14:creationId xmlns:p14="http://schemas.microsoft.com/office/powerpoint/2010/main" val="396484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7BA92-D235-4C8F-AFE9-018A280D137D}" type="slidenum">
              <a:rPr lang="en-US" smtClean="0"/>
              <a:t>25</a:t>
            </a:fld>
            <a:endParaRPr lang="en-US" dirty="0"/>
          </a:p>
        </p:txBody>
      </p:sp>
    </p:spTree>
    <p:extLst>
      <p:ext uri="{BB962C8B-B14F-4D97-AF65-F5344CB8AC3E}">
        <p14:creationId xmlns:p14="http://schemas.microsoft.com/office/powerpoint/2010/main" val="10020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Try to evaluate all programs once every three years; needs informed by changing market conditions, technologies, and other factors.</a:t>
            </a:r>
          </a:p>
          <a:p>
            <a:endParaRPr lang="en-US" dirty="0"/>
          </a:p>
          <a:p>
            <a:r>
              <a:rPr lang="en-US" dirty="0"/>
              <a:t>STEP 3: Talk about data security</a:t>
            </a:r>
          </a:p>
          <a:p>
            <a:endParaRPr lang="en-US" dirty="0"/>
          </a:p>
          <a:p>
            <a:r>
              <a:rPr lang="en-US" dirty="0"/>
              <a:t>Allude to piggybacking – evaluation framework study </a:t>
            </a:r>
            <a:r>
              <a:rPr lang="en-US" dirty="0">
                <a:sym typeface="Wingdings" panose="05000000000000000000" pitchFamily="2" charset="2"/>
              </a:rPr>
              <a:t></a:t>
            </a:r>
          </a:p>
          <a:p>
            <a:endParaRPr lang="en-US" dirty="0">
              <a:sym typeface="Wingdings" panose="05000000000000000000" pitchFamily="2" charset="2"/>
            </a:endParaRPr>
          </a:p>
          <a:p>
            <a:r>
              <a:rPr lang="en-US" b="1" dirty="0">
                <a:sym typeface="Wingdings" panose="05000000000000000000" pitchFamily="2" charset="2"/>
              </a:rPr>
              <a:t>Who does evaluation?</a:t>
            </a:r>
          </a:p>
          <a:p>
            <a:endParaRPr lang="en-US" dirty="0">
              <a:sym typeface="Wingdings" panose="05000000000000000000" pitchFamily="2" charset="2"/>
            </a:endParaRPr>
          </a:p>
          <a:p>
            <a:r>
              <a:rPr lang="en-US" dirty="0">
                <a:sym typeface="Wingdings" panose="05000000000000000000" pitchFamily="2" charset="2"/>
              </a:rPr>
              <a:t>Independent evaluation companies conduct evaluation with oversight from EERMC and OER and input from EERMC, OER, and National Grid.</a:t>
            </a:r>
          </a:p>
          <a:p>
            <a:endParaRPr lang="en-US" dirty="0">
              <a:sym typeface="Wingdings" panose="05000000000000000000" pitchFamily="2" charset="2"/>
            </a:endParaRPr>
          </a:p>
          <a:p>
            <a:r>
              <a:rPr lang="en-US" b="1" dirty="0">
                <a:sym typeface="Wingdings" panose="05000000000000000000" pitchFamily="2" charset="2"/>
              </a:rPr>
              <a:t>What oversight is there?</a:t>
            </a:r>
          </a:p>
          <a:p>
            <a:endParaRPr lang="en-US" dirty="0">
              <a:sym typeface="Wingdings" panose="05000000000000000000" pitchFamily="2" charset="2"/>
            </a:endParaRPr>
          </a:p>
          <a:p>
            <a:r>
              <a:rPr lang="en-US" dirty="0"/>
              <a:t>Oversight is provided through the EERMC’s consultant team and OER throughout the evaluation process, from idea conception through developing a scope of work and workplan and collecting data, to final reports that inform the planning process and are on file with the PUC.</a:t>
            </a:r>
          </a:p>
        </p:txBody>
      </p:sp>
      <p:sp>
        <p:nvSpPr>
          <p:cNvPr id="4" name="Slide Number Placeholder 3"/>
          <p:cNvSpPr>
            <a:spLocks noGrp="1"/>
          </p:cNvSpPr>
          <p:nvPr>
            <p:ph type="sldNum" sz="quarter" idx="10"/>
          </p:nvPr>
        </p:nvSpPr>
        <p:spPr/>
        <p:txBody>
          <a:bodyPr/>
          <a:lstStyle/>
          <a:p>
            <a:fld id="{2387BA92-D235-4C8F-AFE9-018A280D137D}" type="slidenum">
              <a:rPr lang="en-US" smtClean="0"/>
              <a:t>26</a:t>
            </a:fld>
            <a:endParaRPr lang="en-US" dirty="0"/>
          </a:p>
        </p:txBody>
      </p:sp>
    </p:spTree>
    <p:extLst>
      <p:ext uri="{BB962C8B-B14F-4D97-AF65-F5344CB8AC3E}">
        <p14:creationId xmlns:p14="http://schemas.microsoft.com/office/powerpoint/2010/main" val="93260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defTabSz="924916">
              <a:defRPr/>
            </a:pPr>
            <a:r>
              <a:rPr lang="en-US" dirty="0"/>
              <a:t>Emily, Rachel/ Courtney,</a:t>
            </a:r>
            <a:r>
              <a:rPr lang="en-US" baseline="0" dirty="0"/>
              <a:t> Becca-Carrie</a:t>
            </a:r>
            <a:endParaRPr lang="en-US" dirty="0"/>
          </a:p>
          <a:p>
            <a:endParaRPr lang="en-US" dirty="0"/>
          </a:p>
        </p:txBody>
      </p:sp>
      <p:sp>
        <p:nvSpPr>
          <p:cNvPr id="4" name="Slide Number Placeholder 3"/>
          <p:cNvSpPr>
            <a:spLocks noGrp="1"/>
          </p:cNvSpPr>
          <p:nvPr>
            <p:ph type="sldNum" sz="quarter" idx="10"/>
          </p:nvPr>
        </p:nvSpPr>
        <p:spPr/>
        <p:txBody>
          <a:bodyPr/>
          <a:lstStyle/>
          <a:p>
            <a:fld id="{D9509C39-4313-4B50-9B7A-E240097DD719}" type="slidenum">
              <a:rPr lang="en-US" smtClean="0"/>
              <a:t>8</a:t>
            </a:fld>
            <a:endParaRPr lang="en-US" dirty="0"/>
          </a:p>
        </p:txBody>
      </p:sp>
    </p:spTree>
    <p:extLst>
      <p:ext uri="{BB962C8B-B14F-4D97-AF65-F5344CB8AC3E}">
        <p14:creationId xmlns:p14="http://schemas.microsoft.com/office/powerpoint/2010/main" val="245905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Mike, Courtney, Becca</a:t>
            </a:r>
          </a:p>
        </p:txBody>
      </p:sp>
      <p:sp>
        <p:nvSpPr>
          <p:cNvPr id="4" name="Slide Number Placeholder 3"/>
          <p:cNvSpPr>
            <a:spLocks noGrp="1"/>
          </p:cNvSpPr>
          <p:nvPr>
            <p:ph type="sldNum" sz="quarter" idx="10"/>
          </p:nvPr>
        </p:nvSpPr>
        <p:spPr/>
        <p:txBody>
          <a:bodyPr/>
          <a:lstStyle/>
          <a:p>
            <a:fld id="{D9509C39-4313-4B50-9B7A-E240097DD719}" type="slidenum">
              <a:rPr lang="en-US" smtClean="0"/>
              <a:t>11</a:t>
            </a:fld>
            <a:endParaRPr lang="en-US" dirty="0"/>
          </a:p>
        </p:txBody>
      </p:sp>
    </p:spTree>
    <p:extLst>
      <p:ext uri="{BB962C8B-B14F-4D97-AF65-F5344CB8AC3E}">
        <p14:creationId xmlns:p14="http://schemas.microsoft.com/office/powerpoint/2010/main" val="24756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a:t>
            </a:r>
            <a:r>
              <a:rPr lang="en-US" baseline="0" dirty="0"/>
              <a:t> links, because they are different and variable over time.</a:t>
            </a:r>
            <a:endParaRPr lang="en-US" dirty="0"/>
          </a:p>
        </p:txBody>
      </p:sp>
      <p:sp>
        <p:nvSpPr>
          <p:cNvPr id="4" name="Date Placeholder 3"/>
          <p:cNvSpPr>
            <a:spLocks noGrp="1"/>
          </p:cNvSpPr>
          <p:nvPr>
            <p:ph type="dt" idx="10"/>
          </p:nvPr>
        </p:nvSpPr>
        <p:spPr/>
        <p:txBody>
          <a:bodyPr/>
          <a:lstStyle/>
          <a:p>
            <a:fld id="{29272038-FAEE-4187-B66D-8E79310D7847}" type="datetime4">
              <a:rPr lang="en-US" smtClean="0"/>
              <a:t>July 17, 2019</a:t>
            </a:fld>
            <a:endParaRPr lang="en-US" dirty="0"/>
          </a:p>
        </p:txBody>
      </p:sp>
      <p:sp>
        <p:nvSpPr>
          <p:cNvPr id="5" name="Slide Number Placeholder 4"/>
          <p:cNvSpPr>
            <a:spLocks noGrp="1"/>
          </p:cNvSpPr>
          <p:nvPr>
            <p:ph type="sldNum" sz="quarter" idx="11"/>
          </p:nvPr>
        </p:nvSpPr>
        <p:spPr/>
        <p:txBody>
          <a:bodyPr/>
          <a:lstStyle/>
          <a:p>
            <a:fld id="{7FD30092-2FB5-45AA-875F-D5DC1194DC4B}" type="slidenum">
              <a:rPr lang="en-US" smtClean="0"/>
              <a:t>14</a:t>
            </a:fld>
            <a:endParaRPr lang="en-US" dirty="0"/>
          </a:p>
        </p:txBody>
      </p:sp>
    </p:spTree>
    <p:extLst>
      <p:ext uri="{BB962C8B-B14F-4D97-AF65-F5344CB8AC3E}">
        <p14:creationId xmlns:p14="http://schemas.microsoft.com/office/powerpoint/2010/main" val="287954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23000" cy="3500438"/>
          </a:xfrm>
        </p:spPr>
      </p:sp>
      <p:sp>
        <p:nvSpPr>
          <p:cNvPr id="3" name="Notes Placeholder 2"/>
          <p:cNvSpPr>
            <a:spLocks noGrp="1"/>
          </p:cNvSpPr>
          <p:nvPr>
            <p:ph type="body" idx="1"/>
          </p:nvPr>
        </p:nvSpPr>
        <p:spPr/>
        <p:txBody>
          <a:bodyPr/>
          <a:lstStyle/>
          <a:p>
            <a:r>
              <a:rPr lang="en-US" dirty="0"/>
              <a:t>Mike, Courtney, Becca</a:t>
            </a:r>
          </a:p>
        </p:txBody>
      </p:sp>
      <p:sp>
        <p:nvSpPr>
          <p:cNvPr id="4" name="Slide Number Placeholder 3"/>
          <p:cNvSpPr>
            <a:spLocks noGrp="1"/>
          </p:cNvSpPr>
          <p:nvPr>
            <p:ph type="sldNum" sz="quarter" idx="10"/>
          </p:nvPr>
        </p:nvSpPr>
        <p:spPr/>
        <p:txBody>
          <a:bodyPr/>
          <a:lstStyle/>
          <a:p>
            <a:fld id="{D9509C39-4313-4B50-9B7A-E240097DD719}" type="slidenum">
              <a:rPr lang="en-US" smtClean="0"/>
              <a:t>15</a:t>
            </a:fld>
            <a:endParaRPr lang="en-US" dirty="0"/>
          </a:p>
        </p:txBody>
      </p:sp>
    </p:spTree>
    <p:extLst>
      <p:ext uri="{BB962C8B-B14F-4D97-AF65-F5344CB8AC3E}">
        <p14:creationId xmlns:p14="http://schemas.microsoft.com/office/powerpoint/2010/main" val="24756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23000" cy="3500438"/>
          </a:xfrm>
        </p:spPr>
      </p:sp>
      <p:sp>
        <p:nvSpPr>
          <p:cNvPr id="3" name="Notes Placeholder 2"/>
          <p:cNvSpPr>
            <a:spLocks noGrp="1"/>
          </p:cNvSpPr>
          <p:nvPr>
            <p:ph type="body" idx="1"/>
          </p:nvPr>
        </p:nvSpPr>
        <p:spPr/>
        <p:txBody>
          <a:bodyPr/>
          <a:lstStyle/>
          <a:p>
            <a:r>
              <a:rPr lang="en-US" dirty="0"/>
              <a:t>Mike, Courtney, Becca</a:t>
            </a:r>
          </a:p>
          <a:p>
            <a:endParaRPr lang="en-US" dirty="0"/>
          </a:p>
          <a:p>
            <a:r>
              <a:rPr lang="en-US" b="1" dirty="0"/>
              <a:t>Representation of EERMC  -- </a:t>
            </a:r>
            <a:r>
              <a:rPr lang="en-US" dirty="0"/>
              <a:t>In the fulfillment of this EERMC-approved annual Scope of Works, the C-Team:</a:t>
            </a:r>
          </a:p>
          <a:p>
            <a:r>
              <a:rPr lang="en-US" dirty="0"/>
              <a:t>Engages in public forums, such as the Collaborative and PUC meetings, that are related to discussions and activities that support Least Cost Procurement and other EERMC objectives </a:t>
            </a:r>
          </a:p>
          <a:p>
            <a:r>
              <a:rPr lang="en-US" dirty="0"/>
              <a:t>Provides review, analysis, reports and communications in these forum on behalf of the EERMC based on the direction and expectations</a:t>
            </a:r>
          </a:p>
          <a:p>
            <a:r>
              <a:rPr lang="en-US" dirty="0"/>
              <a:t>Take the primary operating position that our statements and representations must be grounded in our knowledge of the EERMC’s legislated roles and responsibilities as detailed in the clear documentation and expectations set in the Least Cost Procurement Law” </a:t>
            </a:r>
          </a:p>
          <a:p>
            <a:r>
              <a:rPr lang="en-US" dirty="0"/>
              <a:t>Fully support any process with EERMC counsel, Executive Committee and/or full EERMC on additional mechanisms to assure we act fully in support of EERMC roles, responsibilities and objectives. </a:t>
            </a:r>
          </a:p>
          <a:p>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a:lstStyle/>
          <a:p>
            <a:fld id="{D9509C39-4313-4B50-9B7A-E240097DD719}" type="slidenum">
              <a:rPr lang="en-US" smtClean="0"/>
              <a:t>18</a:t>
            </a:fld>
            <a:endParaRPr lang="en-US" dirty="0"/>
          </a:p>
        </p:txBody>
      </p:sp>
    </p:spTree>
    <p:extLst>
      <p:ext uri="{BB962C8B-B14F-4D97-AF65-F5344CB8AC3E}">
        <p14:creationId xmlns:p14="http://schemas.microsoft.com/office/powerpoint/2010/main" val="24756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23000" cy="3500438"/>
          </a:xfrm>
        </p:spPr>
      </p:sp>
      <p:sp>
        <p:nvSpPr>
          <p:cNvPr id="3" name="Notes Placeholder 2"/>
          <p:cNvSpPr>
            <a:spLocks noGrp="1"/>
          </p:cNvSpPr>
          <p:nvPr>
            <p:ph type="body" idx="1"/>
          </p:nvPr>
        </p:nvSpPr>
        <p:spPr/>
        <p:txBody>
          <a:bodyPr/>
          <a:lstStyle/>
          <a:p>
            <a:r>
              <a:rPr lang="en-US" dirty="0"/>
              <a:t>Leave this blank, or with a big ? – let them answer</a:t>
            </a:r>
          </a:p>
        </p:txBody>
      </p:sp>
      <p:sp>
        <p:nvSpPr>
          <p:cNvPr id="4" name="Slide Number Placeholder 3"/>
          <p:cNvSpPr>
            <a:spLocks noGrp="1"/>
          </p:cNvSpPr>
          <p:nvPr>
            <p:ph type="sldNum" sz="quarter" idx="10"/>
          </p:nvPr>
        </p:nvSpPr>
        <p:spPr/>
        <p:txBody>
          <a:bodyPr/>
          <a:lstStyle/>
          <a:p>
            <a:fld id="{D9509C39-4313-4B50-9B7A-E240097DD719}" type="slidenum">
              <a:rPr lang="en-US" smtClean="0"/>
              <a:t>19</a:t>
            </a:fld>
            <a:endParaRPr lang="en-US" dirty="0"/>
          </a:p>
        </p:txBody>
      </p:sp>
    </p:spTree>
    <p:extLst>
      <p:ext uri="{BB962C8B-B14F-4D97-AF65-F5344CB8AC3E}">
        <p14:creationId xmlns:p14="http://schemas.microsoft.com/office/powerpoint/2010/main" val="24756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Emily,</a:t>
            </a:r>
            <a:r>
              <a:rPr lang="en-US" baseline="0" dirty="0"/>
              <a:t> Strategy teams, Becca/ Carrie</a:t>
            </a:r>
            <a:endParaRPr lang="en-US" dirty="0"/>
          </a:p>
        </p:txBody>
      </p:sp>
      <p:sp>
        <p:nvSpPr>
          <p:cNvPr id="4" name="Slide Number Placeholder 3"/>
          <p:cNvSpPr>
            <a:spLocks noGrp="1"/>
          </p:cNvSpPr>
          <p:nvPr>
            <p:ph type="sldNum" sz="quarter" idx="10"/>
          </p:nvPr>
        </p:nvSpPr>
        <p:spPr/>
        <p:txBody>
          <a:bodyPr/>
          <a:lstStyle/>
          <a:p>
            <a:fld id="{D9509C39-4313-4B50-9B7A-E240097DD719}" type="slidenum">
              <a:rPr lang="en-US" smtClean="0"/>
              <a:t>20</a:t>
            </a:fld>
            <a:endParaRPr lang="en-US" dirty="0"/>
          </a:p>
        </p:txBody>
      </p:sp>
    </p:spTree>
    <p:extLst>
      <p:ext uri="{BB962C8B-B14F-4D97-AF65-F5344CB8AC3E}">
        <p14:creationId xmlns:p14="http://schemas.microsoft.com/office/powerpoint/2010/main" val="220092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Rachel and team</a:t>
            </a:r>
          </a:p>
        </p:txBody>
      </p:sp>
      <p:sp>
        <p:nvSpPr>
          <p:cNvPr id="4" name="Slide Number Placeholder 3"/>
          <p:cNvSpPr>
            <a:spLocks noGrp="1"/>
          </p:cNvSpPr>
          <p:nvPr>
            <p:ph type="sldNum" sz="quarter" idx="10"/>
          </p:nvPr>
        </p:nvSpPr>
        <p:spPr/>
        <p:txBody>
          <a:bodyPr/>
          <a:lstStyle/>
          <a:p>
            <a:fld id="{D9509C39-4313-4B50-9B7A-E240097DD719}" type="slidenum">
              <a:rPr lang="en-US" smtClean="0"/>
              <a:t>21</a:t>
            </a:fld>
            <a:endParaRPr lang="en-US" dirty="0"/>
          </a:p>
        </p:txBody>
      </p:sp>
    </p:spTree>
    <p:extLst>
      <p:ext uri="{BB962C8B-B14F-4D97-AF65-F5344CB8AC3E}">
        <p14:creationId xmlns:p14="http://schemas.microsoft.com/office/powerpoint/2010/main" val="744770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WordPictureWatermark472718158" descr="EE-logoCircle-SM-10"/>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072928" y="2082800"/>
            <a:ext cx="6944784" cy="711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130426"/>
            <a:ext cx="10363200" cy="1470025"/>
          </a:xfrm>
        </p:spPr>
        <p:txBody>
          <a:bodyPr/>
          <a:lstStyle>
            <a:lvl1pPr>
              <a:defRPr>
                <a:solidFill>
                  <a:schemeClr val="bg2">
                    <a:lumMod val="25000"/>
                  </a:schemeClr>
                </a:solidFill>
                <a:latin typeface="Cambria" panose="02040503050406030204" pitchFamily="18" charset="0"/>
              </a:defRPr>
            </a:lvl1pPr>
          </a:lstStyle>
          <a:p>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BE202539-BF64-4367-998D-EADEDF0FDCCA}" type="datetime4">
              <a:rPr lang="en-US" smtClean="0"/>
              <a:t>July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97328" y="268287"/>
            <a:ext cx="7197344" cy="1371600"/>
          </a:xfrm>
          <a:prstGeom prst="rect">
            <a:avLst/>
          </a:prstGeom>
        </p:spPr>
      </p:pic>
      <p:sp>
        <p:nvSpPr>
          <p:cNvPr id="9" name="Rectangle 8"/>
          <p:cNvSpPr/>
          <p:nvPr userDrawn="1"/>
        </p:nvSpPr>
        <p:spPr>
          <a:xfrm>
            <a:off x="1133264" y="1689100"/>
            <a:ext cx="5500793" cy="63500"/>
          </a:xfrm>
          <a:prstGeom prst="rect">
            <a:avLst/>
          </a:prstGeom>
          <a:solidFill>
            <a:srgbClr val="305D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0" name="Rectangle 9"/>
          <p:cNvSpPr/>
          <p:nvPr userDrawn="1"/>
        </p:nvSpPr>
        <p:spPr>
          <a:xfrm>
            <a:off x="6636596" y="1689100"/>
            <a:ext cx="2335107" cy="6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1" name="Rectangle 10"/>
          <p:cNvSpPr/>
          <p:nvPr userDrawn="1"/>
        </p:nvSpPr>
        <p:spPr>
          <a:xfrm>
            <a:off x="8964930" y="1689100"/>
            <a:ext cx="1160780" cy="6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2" name="Rectangle 11"/>
          <p:cNvSpPr/>
          <p:nvPr userDrawn="1"/>
        </p:nvSpPr>
        <p:spPr>
          <a:xfrm>
            <a:off x="10124863" y="1689100"/>
            <a:ext cx="629920" cy="63500"/>
          </a:xfrm>
          <a:prstGeom prst="rect">
            <a:avLst/>
          </a:prstGeom>
          <a:solidFill>
            <a:srgbClr val="5F9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3" name="Rectangle 12"/>
          <p:cNvSpPr/>
          <p:nvPr userDrawn="1"/>
        </p:nvSpPr>
        <p:spPr>
          <a:xfrm>
            <a:off x="10751397" y="1689100"/>
            <a:ext cx="307340" cy="63500"/>
          </a:xfrm>
          <a:prstGeom prst="rect">
            <a:avLst/>
          </a:prstGeom>
          <a:solidFill>
            <a:srgbClr val="F8EE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Tree>
    <p:extLst>
      <p:ext uri="{BB962C8B-B14F-4D97-AF65-F5344CB8AC3E}">
        <p14:creationId xmlns:p14="http://schemas.microsoft.com/office/powerpoint/2010/main" val="100777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64512" y="152400"/>
            <a:ext cx="9517888" cy="1143000"/>
          </a:xfrm>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7031273-E5DB-470C-8246-AF5C98B51EFB}" type="datetime4">
              <a:rPr lang="en-US" smtClean="0"/>
              <a:t>July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7" name="Rectangle 6"/>
          <p:cNvSpPr/>
          <p:nvPr userDrawn="1"/>
        </p:nvSpPr>
        <p:spPr>
          <a:xfrm>
            <a:off x="1133264" y="1447800"/>
            <a:ext cx="5500793" cy="63500"/>
          </a:xfrm>
          <a:prstGeom prst="rect">
            <a:avLst/>
          </a:prstGeom>
          <a:solidFill>
            <a:srgbClr val="305D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8" name="Rectangle 7"/>
          <p:cNvSpPr/>
          <p:nvPr userDrawn="1"/>
        </p:nvSpPr>
        <p:spPr>
          <a:xfrm>
            <a:off x="6636596" y="1447800"/>
            <a:ext cx="2335107" cy="6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9" name="Rectangle 8"/>
          <p:cNvSpPr/>
          <p:nvPr userDrawn="1"/>
        </p:nvSpPr>
        <p:spPr>
          <a:xfrm>
            <a:off x="8964930" y="1447800"/>
            <a:ext cx="1160780" cy="6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0" name="Rectangle 9"/>
          <p:cNvSpPr/>
          <p:nvPr userDrawn="1"/>
        </p:nvSpPr>
        <p:spPr>
          <a:xfrm>
            <a:off x="10124863" y="1447800"/>
            <a:ext cx="629920" cy="63500"/>
          </a:xfrm>
          <a:prstGeom prst="rect">
            <a:avLst/>
          </a:prstGeom>
          <a:solidFill>
            <a:srgbClr val="5F9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1" name="Rectangle 10"/>
          <p:cNvSpPr/>
          <p:nvPr userDrawn="1"/>
        </p:nvSpPr>
        <p:spPr>
          <a:xfrm>
            <a:off x="10751397" y="1447800"/>
            <a:ext cx="307340" cy="63500"/>
          </a:xfrm>
          <a:prstGeom prst="rect">
            <a:avLst/>
          </a:prstGeom>
          <a:solidFill>
            <a:srgbClr val="F8EE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28016"/>
            <a:ext cx="1219200" cy="1167384"/>
          </a:xfrm>
          <a:prstGeom prst="rect">
            <a:avLst/>
          </a:prstGeom>
        </p:spPr>
      </p:pic>
    </p:spTree>
    <p:extLst>
      <p:ext uri="{BB962C8B-B14F-4D97-AF65-F5344CB8AC3E}">
        <p14:creationId xmlns:p14="http://schemas.microsoft.com/office/powerpoint/2010/main" val="216074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4A93774-0170-4666-A471-C4048E4FA0A1}" type="datetime4">
              <a:rPr lang="en-US" smtClean="0"/>
              <a:t>July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371600" cy="1319784"/>
          </a:xfrm>
          <a:prstGeom prst="rect">
            <a:avLst/>
          </a:prstGeom>
        </p:spPr>
      </p:pic>
    </p:spTree>
    <p:extLst>
      <p:ext uri="{BB962C8B-B14F-4D97-AF65-F5344CB8AC3E}">
        <p14:creationId xmlns:p14="http://schemas.microsoft.com/office/powerpoint/2010/main" val="359779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64512" y="152400"/>
            <a:ext cx="9517888" cy="1143000"/>
          </a:xfrm>
        </p:spPr>
        <p:txBody>
          <a:bodyPr>
            <a:normAutofit/>
          </a:bodyPr>
          <a:lstStyle>
            <a:lvl1pPr algn="r">
              <a:defRPr sz="4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9AC6DE-36A9-400B-91CA-0A0840D46993}" type="datetime4">
              <a:rPr lang="en-US" smtClean="0"/>
              <a:t>July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7" name="Rectangle 6"/>
          <p:cNvSpPr/>
          <p:nvPr userDrawn="1"/>
        </p:nvSpPr>
        <p:spPr>
          <a:xfrm>
            <a:off x="1133264" y="1447800"/>
            <a:ext cx="5500793" cy="63500"/>
          </a:xfrm>
          <a:prstGeom prst="rect">
            <a:avLst/>
          </a:prstGeom>
          <a:solidFill>
            <a:srgbClr val="305D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8" name="Rectangle 7"/>
          <p:cNvSpPr/>
          <p:nvPr userDrawn="1"/>
        </p:nvSpPr>
        <p:spPr>
          <a:xfrm>
            <a:off x="6636596" y="1447800"/>
            <a:ext cx="2335107" cy="6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9" name="Rectangle 8"/>
          <p:cNvSpPr/>
          <p:nvPr userDrawn="1"/>
        </p:nvSpPr>
        <p:spPr>
          <a:xfrm>
            <a:off x="8964930" y="1447800"/>
            <a:ext cx="1160780" cy="6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0" name="Rectangle 9"/>
          <p:cNvSpPr/>
          <p:nvPr userDrawn="1"/>
        </p:nvSpPr>
        <p:spPr>
          <a:xfrm>
            <a:off x="10124863" y="1447800"/>
            <a:ext cx="629920" cy="63500"/>
          </a:xfrm>
          <a:prstGeom prst="rect">
            <a:avLst/>
          </a:prstGeom>
          <a:solidFill>
            <a:srgbClr val="5F9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1" name="Rectangle 10"/>
          <p:cNvSpPr/>
          <p:nvPr userDrawn="1"/>
        </p:nvSpPr>
        <p:spPr>
          <a:xfrm>
            <a:off x="10751397" y="1447800"/>
            <a:ext cx="307340" cy="63500"/>
          </a:xfrm>
          <a:prstGeom prst="rect">
            <a:avLst/>
          </a:prstGeom>
          <a:solidFill>
            <a:srgbClr val="F8EE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8016"/>
            <a:ext cx="1251712" cy="1167384"/>
          </a:xfrm>
          <a:prstGeom prst="rect">
            <a:avLst/>
          </a:prstGeom>
        </p:spPr>
      </p:pic>
    </p:spTree>
    <p:extLst>
      <p:ext uri="{BB962C8B-B14F-4D97-AF65-F5344CB8AC3E}">
        <p14:creationId xmlns:p14="http://schemas.microsoft.com/office/powerpoint/2010/main" val="122395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WordPictureWatermark472718158" descr="EE-logoCircle-SM-10"/>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7743" y="-1000124"/>
            <a:ext cx="6781800" cy="711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8553550-0F63-42CF-93E7-34DFD8A61306}" type="datetime4">
              <a:rPr lang="en-US" smtClean="0"/>
              <a:t>July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7" name="Rectangle 6"/>
          <p:cNvSpPr/>
          <p:nvPr userDrawn="1"/>
        </p:nvSpPr>
        <p:spPr>
          <a:xfrm>
            <a:off x="1133264" y="5803900"/>
            <a:ext cx="5500793" cy="63500"/>
          </a:xfrm>
          <a:prstGeom prst="rect">
            <a:avLst/>
          </a:prstGeom>
          <a:solidFill>
            <a:srgbClr val="305D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8" name="Rectangle 7"/>
          <p:cNvSpPr/>
          <p:nvPr userDrawn="1"/>
        </p:nvSpPr>
        <p:spPr>
          <a:xfrm>
            <a:off x="6636596" y="5803900"/>
            <a:ext cx="2335107" cy="6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9" name="Rectangle 8"/>
          <p:cNvSpPr/>
          <p:nvPr userDrawn="1"/>
        </p:nvSpPr>
        <p:spPr>
          <a:xfrm>
            <a:off x="8964930" y="5803900"/>
            <a:ext cx="1160780" cy="6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0" name="Rectangle 9"/>
          <p:cNvSpPr/>
          <p:nvPr userDrawn="1"/>
        </p:nvSpPr>
        <p:spPr>
          <a:xfrm>
            <a:off x="10124863" y="5803900"/>
            <a:ext cx="629920" cy="63500"/>
          </a:xfrm>
          <a:prstGeom prst="rect">
            <a:avLst/>
          </a:prstGeom>
          <a:solidFill>
            <a:srgbClr val="5F9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1" name="Rectangle 10"/>
          <p:cNvSpPr/>
          <p:nvPr userDrawn="1"/>
        </p:nvSpPr>
        <p:spPr>
          <a:xfrm>
            <a:off x="10751397" y="5803900"/>
            <a:ext cx="307340" cy="63500"/>
          </a:xfrm>
          <a:prstGeom prst="rect">
            <a:avLst/>
          </a:prstGeom>
          <a:solidFill>
            <a:srgbClr val="F8EE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6000" y="2947416"/>
            <a:ext cx="1404112" cy="1319784"/>
          </a:xfrm>
          <a:prstGeom prst="rect">
            <a:avLst/>
          </a:prstGeom>
        </p:spPr>
      </p:pic>
    </p:spTree>
    <p:extLst>
      <p:ext uri="{BB962C8B-B14F-4D97-AF65-F5344CB8AC3E}">
        <p14:creationId xmlns:p14="http://schemas.microsoft.com/office/powerpoint/2010/main" val="2332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64512" y="152400"/>
            <a:ext cx="9517888" cy="1143000"/>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B4F7F85-F79D-4438-BA3A-FB4D1CFE0BEE}" type="datetime4">
              <a:rPr lang="en-US" smtClean="0"/>
              <a:t>July 17,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
        <p:nvSpPr>
          <p:cNvPr id="8" name="Rectangle 7"/>
          <p:cNvSpPr/>
          <p:nvPr userDrawn="1"/>
        </p:nvSpPr>
        <p:spPr>
          <a:xfrm>
            <a:off x="1133264" y="1447800"/>
            <a:ext cx="5500793" cy="63500"/>
          </a:xfrm>
          <a:prstGeom prst="rect">
            <a:avLst/>
          </a:prstGeom>
          <a:solidFill>
            <a:srgbClr val="305D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9" name="Rectangle 8"/>
          <p:cNvSpPr/>
          <p:nvPr userDrawn="1"/>
        </p:nvSpPr>
        <p:spPr>
          <a:xfrm>
            <a:off x="6636596" y="1447800"/>
            <a:ext cx="2335107" cy="6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0" name="Rectangle 9"/>
          <p:cNvSpPr/>
          <p:nvPr userDrawn="1"/>
        </p:nvSpPr>
        <p:spPr>
          <a:xfrm>
            <a:off x="8964930" y="1447800"/>
            <a:ext cx="1160780" cy="6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1" name="Rectangle 10"/>
          <p:cNvSpPr/>
          <p:nvPr userDrawn="1"/>
        </p:nvSpPr>
        <p:spPr>
          <a:xfrm>
            <a:off x="10124863" y="1447800"/>
            <a:ext cx="629920" cy="63500"/>
          </a:xfrm>
          <a:prstGeom prst="rect">
            <a:avLst/>
          </a:prstGeom>
          <a:solidFill>
            <a:srgbClr val="5F9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2" name="Rectangle 11"/>
          <p:cNvSpPr/>
          <p:nvPr userDrawn="1"/>
        </p:nvSpPr>
        <p:spPr>
          <a:xfrm>
            <a:off x="10751397" y="1447800"/>
            <a:ext cx="307340" cy="63500"/>
          </a:xfrm>
          <a:prstGeom prst="rect">
            <a:avLst/>
          </a:prstGeom>
          <a:solidFill>
            <a:srgbClr val="F8EE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128016"/>
            <a:ext cx="1175512" cy="1167384"/>
          </a:xfrm>
          <a:prstGeom prst="rect">
            <a:avLst/>
          </a:prstGeom>
        </p:spPr>
      </p:pic>
    </p:spTree>
    <p:extLst>
      <p:ext uri="{BB962C8B-B14F-4D97-AF65-F5344CB8AC3E}">
        <p14:creationId xmlns:p14="http://schemas.microsoft.com/office/powerpoint/2010/main" val="370002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64512" y="152400"/>
            <a:ext cx="9517888" cy="1143000"/>
          </a:xfrm>
        </p:spPr>
        <p:txBody>
          <a:bodyPr/>
          <a:lstStyle>
            <a:lvl1pPr algn="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CC38F32-F840-4926-B3E8-6F3650BFA2FA}" type="datetime4">
              <a:rPr lang="en-US" smtClean="0"/>
              <a:t>July 17, 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sp>
        <p:nvSpPr>
          <p:cNvPr id="10" name="Rectangle 9"/>
          <p:cNvSpPr/>
          <p:nvPr userDrawn="1"/>
        </p:nvSpPr>
        <p:spPr>
          <a:xfrm>
            <a:off x="1133264" y="1447800"/>
            <a:ext cx="5500793" cy="63500"/>
          </a:xfrm>
          <a:prstGeom prst="rect">
            <a:avLst/>
          </a:prstGeom>
          <a:solidFill>
            <a:srgbClr val="305D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1" name="Rectangle 10"/>
          <p:cNvSpPr/>
          <p:nvPr userDrawn="1"/>
        </p:nvSpPr>
        <p:spPr>
          <a:xfrm>
            <a:off x="6636596" y="1447800"/>
            <a:ext cx="2335107" cy="6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2" name="Rectangle 11"/>
          <p:cNvSpPr/>
          <p:nvPr userDrawn="1"/>
        </p:nvSpPr>
        <p:spPr>
          <a:xfrm>
            <a:off x="8964930" y="1447800"/>
            <a:ext cx="1160780" cy="6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3" name="Rectangle 12"/>
          <p:cNvSpPr/>
          <p:nvPr userDrawn="1"/>
        </p:nvSpPr>
        <p:spPr>
          <a:xfrm>
            <a:off x="10124863" y="1447800"/>
            <a:ext cx="629920" cy="63500"/>
          </a:xfrm>
          <a:prstGeom prst="rect">
            <a:avLst/>
          </a:prstGeom>
          <a:solidFill>
            <a:srgbClr val="5F9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4" name="Rectangle 13"/>
          <p:cNvSpPr/>
          <p:nvPr userDrawn="1"/>
        </p:nvSpPr>
        <p:spPr>
          <a:xfrm>
            <a:off x="10751397" y="1447800"/>
            <a:ext cx="307340" cy="63500"/>
          </a:xfrm>
          <a:prstGeom prst="rect">
            <a:avLst/>
          </a:prstGeom>
          <a:solidFill>
            <a:srgbClr val="F8EE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8016"/>
            <a:ext cx="1251712" cy="1167384"/>
          </a:xfrm>
          <a:prstGeom prst="rect">
            <a:avLst/>
          </a:prstGeom>
        </p:spPr>
      </p:pic>
    </p:spTree>
    <p:extLst>
      <p:ext uri="{BB962C8B-B14F-4D97-AF65-F5344CB8AC3E}">
        <p14:creationId xmlns:p14="http://schemas.microsoft.com/office/powerpoint/2010/main" val="761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64512" y="152400"/>
            <a:ext cx="9517888" cy="1143000"/>
          </a:xfrm>
        </p:spPr>
        <p:txBody>
          <a:bodyPr/>
          <a:lstStyle>
            <a:lvl1pPr algn="r">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AD6975C-A23D-4B44-B20D-748170686C07}" type="datetime4">
              <a:rPr lang="en-US" smtClean="0"/>
              <a:t>July 17,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
        <p:nvSpPr>
          <p:cNvPr id="6" name="Rectangle 5"/>
          <p:cNvSpPr/>
          <p:nvPr userDrawn="1"/>
        </p:nvSpPr>
        <p:spPr>
          <a:xfrm>
            <a:off x="1133264" y="1447800"/>
            <a:ext cx="5500793" cy="63500"/>
          </a:xfrm>
          <a:prstGeom prst="rect">
            <a:avLst/>
          </a:prstGeom>
          <a:solidFill>
            <a:srgbClr val="305D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7" name="Rectangle 6"/>
          <p:cNvSpPr/>
          <p:nvPr userDrawn="1"/>
        </p:nvSpPr>
        <p:spPr>
          <a:xfrm>
            <a:off x="6636596" y="1447800"/>
            <a:ext cx="2335107" cy="635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8" name="Rectangle 7"/>
          <p:cNvSpPr/>
          <p:nvPr userDrawn="1"/>
        </p:nvSpPr>
        <p:spPr>
          <a:xfrm>
            <a:off x="8964930" y="1447800"/>
            <a:ext cx="1160780" cy="63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9" name="Rectangle 8"/>
          <p:cNvSpPr/>
          <p:nvPr userDrawn="1"/>
        </p:nvSpPr>
        <p:spPr>
          <a:xfrm>
            <a:off x="10124863" y="1447800"/>
            <a:ext cx="629920" cy="63500"/>
          </a:xfrm>
          <a:prstGeom prst="rect">
            <a:avLst/>
          </a:prstGeom>
          <a:solidFill>
            <a:srgbClr val="5F9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sp>
        <p:nvSpPr>
          <p:cNvPr id="10" name="Rectangle 9"/>
          <p:cNvSpPr/>
          <p:nvPr userDrawn="1"/>
        </p:nvSpPr>
        <p:spPr>
          <a:xfrm>
            <a:off x="10751397" y="1447800"/>
            <a:ext cx="307340" cy="63500"/>
          </a:xfrm>
          <a:prstGeom prst="rect">
            <a:avLst/>
          </a:prstGeom>
          <a:solidFill>
            <a:srgbClr val="F8EE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8016"/>
            <a:ext cx="1251712" cy="1167384"/>
          </a:xfrm>
          <a:prstGeom prst="rect">
            <a:avLst/>
          </a:prstGeom>
        </p:spPr>
      </p:pic>
    </p:spTree>
    <p:extLst>
      <p:ext uri="{BB962C8B-B14F-4D97-AF65-F5344CB8AC3E}">
        <p14:creationId xmlns:p14="http://schemas.microsoft.com/office/powerpoint/2010/main" val="11655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3DB9A72-48C1-4F72-88DA-974F7806F09C}" type="datetime4">
              <a:rPr lang="en-US" smtClean="0"/>
              <a:t>July 17, 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200" y="508"/>
            <a:ext cx="1447800" cy="1319784"/>
          </a:xfrm>
          <a:prstGeom prst="rect">
            <a:avLst/>
          </a:prstGeom>
        </p:spPr>
      </p:pic>
    </p:spTree>
    <p:extLst>
      <p:ext uri="{BB962C8B-B14F-4D97-AF65-F5344CB8AC3E}">
        <p14:creationId xmlns:p14="http://schemas.microsoft.com/office/powerpoint/2010/main" val="308659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2DD582E-5BEE-4A43-AC2F-CF181C761724}" type="datetime4">
              <a:rPr lang="en-US" smtClean="0"/>
              <a:t>July 17,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0400" y="0"/>
            <a:ext cx="1371600" cy="1319784"/>
          </a:xfrm>
          <a:prstGeom prst="rect">
            <a:avLst/>
          </a:prstGeom>
        </p:spPr>
      </p:pic>
    </p:spTree>
    <p:extLst>
      <p:ext uri="{BB962C8B-B14F-4D97-AF65-F5344CB8AC3E}">
        <p14:creationId xmlns:p14="http://schemas.microsoft.com/office/powerpoint/2010/main" val="350702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412A9A6-2F05-4020-869E-AF8BF0AAC71E}" type="datetime4">
              <a:rPr lang="en-US" smtClean="0"/>
              <a:t>July 17,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0400" y="0"/>
            <a:ext cx="1371600" cy="1319784"/>
          </a:xfrm>
          <a:prstGeom prst="rect">
            <a:avLst/>
          </a:prstGeom>
        </p:spPr>
      </p:pic>
    </p:spTree>
    <p:extLst>
      <p:ext uri="{BB962C8B-B14F-4D97-AF65-F5344CB8AC3E}">
        <p14:creationId xmlns:p14="http://schemas.microsoft.com/office/powerpoint/2010/main" val="341180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defRPr>
            </a:lvl1pPr>
          </a:lstStyle>
          <a:p>
            <a:fld id="{BAD69D22-A087-42BA-AE10-D7CD83B2928A}" type="datetime4">
              <a:rPr lang="en-US" smtClean="0"/>
              <a:t>July 17, 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endParaRPr lang="en-US" dirty="0"/>
          </a:p>
        </p:txBody>
      </p:sp>
    </p:spTree>
    <p:extLst>
      <p:ext uri="{BB962C8B-B14F-4D97-AF65-F5344CB8AC3E}">
        <p14:creationId xmlns:p14="http://schemas.microsoft.com/office/powerpoint/2010/main" val="135153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bg2">
              <a:lumMod val="25000"/>
            </a:schemeClr>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png"/><Relationship Id="rId50" Type="http://schemas.openxmlformats.org/officeDocument/2006/relationships/image" Target="../media/image60.png"/><Relationship Id="rId55" Type="http://schemas.openxmlformats.org/officeDocument/2006/relationships/image" Target="../media/image65.png"/><Relationship Id="rId7"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26.pn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3" Type="http://schemas.openxmlformats.org/officeDocument/2006/relationships/image" Target="../media/image63.png"/><Relationship Id="rId58" Type="http://schemas.openxmlformats.org/officeDocument/2006/relationships/image" Target="../media/image68.png"/><Relationship Id="rId5" Type="http://schemas.openxmlformats.org/officeDocument/2006/relationships/image" Target="../media/image15.png"/><Relationship Id="rId61" Type="http://schemas.openxmlformats.org/officeDocument/2006/relationships/image" Target="../media/image71.png"/><Relationship Id="rId19" Type="http://schemas.openxmlformats.org/officeDocument/2006/relationships/image" Target="../media/image2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png"/><Relationship Id="rId56" Type="http://schemas.openxmlformats.org/officeDocument/2006/relationships/image" Target="../media/image66.png"/><Relationship Id="rId8" Type="http://schemas.openxmlformats.org/officeDocument/2006/relationships/image" Target="../media/image18.png"/><Relationship Id="rId51" Type="http://schemas.openxmlformats.org/officeDocument/2006/relationships/image" Target="../media/image61.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6.png"/><Relationship Id="rId59" Type="http://schemas.openxmlformats.org/officeDocument/2006/relationships/image" Target="../media/image69.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64.png"/><Relationship Id="rId6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png"/><Relationship Id="rId57" Type="http://schemas.openxmlformats.org/officeDocument/2006/relationships/image" Target="../media/image67.png"/><Relationship Id="rId10" Type="http://schemas.openxmlformats.org/officeDocument/2006/relationships/image" Target="../media/image20.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 Id="rId60" Type="http://schemas.openxmlformats.org/officeDocument/2006/relationships/image" Target="../media/image7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ebserver.rilin.state.ri.us/Statutes/TITLE42/42-140.1/42-140.1-3.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81.png"/><Relationship Id="rId13" Type="http://schemas.microsoft.com/office/2007/relationships/hdphoto" Target="../media/hdphoto1.wdp"/><Relationship Id="rId18" Type="http://schemas.openxmlformats.org/officeDocument/2006/relationships/image" Target="../media/image90.jpeg"/><Relationship Id="rId26" Type="http://schemas.openxmlformats.org/officeDocument/2006/relationships/image" Target="../media/image95.png"/><Relationship Id="rId3" Type="http://schemas.openxmlformats.org/officeDocument/2006/relationships/image" Target="../media/image76.gif"/><Relationship Id="rId21" Type="http://schemas.openxmlformats.org/officeDocument/2006/relationships/image" Target="../media/image92.png"/><Relationship Id="rId7" Type="http://schemas.openxmlformats.org/officeDocument/2006/relationships/image" Target="../media/image80.jpeg"/><Relationship Id="rId12" Type="http://schemas.openxmlformats.org/officeDocument/2006/relationships/image" Target="../media/image85.png"/><Relationship Id="rId17" Type="http://schemas.openxmlformats.org/officeDocument/2006/relationships/image" Target="../media/image89.png"/><Relationship Id="rId25" Type="http://schemas.microsoft.com/office/2007/relationships/hdphoto" Target="../media/hdphoto4.wdp"/><Relationship Id="rId2" Type="http://schemas.openxmlformats.org/officeDocument/2006/relationships/notesSlide" Target="../notesSlides/notesSlide11.xml"/><Relationship Id="rId16" Type="http://schemas.openxmlformats.org/officeDocument/2006/relationships/image" Target="../media/image88.jpeg"/><Relationship Id="rId20" Type="http://schemas.microsoft.com/office/2007/relationships/hdphoto" Target="../media/hdphoto2.wdp"/><Relationship Id="rId29"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jpeg"/><Relationship Id="rId24" Type="http://schemas.openxmlformats.org/officeDocument/2006/relationships/image" Target="../media/image94.png"/><Relationship Id="rId5" Type="http://schemas.openxmlformats.org/officeDocument/2006/relationships/image" Target="../media/image78.png"/><Relationship Id="rId15" Type="http://schemas.openxmlformats.org/officeDocument/2006/relationships/image" Target="../media/image87.jpeg"/><Relationship Id="rId23" Type="http://schemas.openxmlformats.org/officeDocument/2006/relationships/image" Target="../media/image93.jpeg"/><Relationship Id="rId28" Type="http://schemas.openxmlformats.org/officeDocument/2006/relationships/image" Target="../media/image97.png"/><Relationship Id="rId10" Type="http://schemas.openxmlformats.org/officeDocument/2006/relationships/image" Target="../media/image83.png"/><Relationship Id="rId19" Type="http://schemas.openxmlformats.org/officeDocument/2006/relationships/image" Target="../media/image91.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6.jpeg"/><Relationship Id="rId22" Type="http://schemas.microsoft.com/office/2007/relationships/hdphoto" Target="../media/hdphoto3.wdp"/><Relationship Id="rId27" Type="http://schemas.openxmlformats.org/officeDocument/2006/relationships/image" Target="../media/image96.png"/><Relationship Id="rId30" Type="http://schemas.openxmlformats.org/officeDocument/2006/relationships/image" Target="../media/image9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1.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Energy Efficiency Program Planning &amp; Cost-effectiveness Analytical Components:</a:t>
            </a:r>
            <a:br>
              <a:rPr lang="en-US" dirty="0"/>
            </a:br>
            <a:r>
              <a:rPr lang="en-US" dirty="0"/>
              <a:t>Recap of 2017 and 2018 Retreats</a:t>
            </a:r>
          </a:p>
        </p:txBody>
      </p:sp>
    </p:spTree>
    <p:extLst>
      <p:ext uri="{BB962C8B-B14F-4D97-AF65-F5344CB8AC3E}">
        <p14:creationId xmlns:p14="http://schemas.microsoft.com/office/powerpoint/2010/main" val="403589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Highlights</a:t>
            </a:r>
            <a:r>
              <a:rPr lang="en-US" dirty="0"/>
              <a:t> of the Annual Plan</a:t>
            </a:r>
          </a:p>
        </p:txBody>
      </p:sp>
      <p:sp>
        <p:nvSpPr>
          <p:cNvPr id="3" name="Content Placeholder 2"/>
          <p:cNvSpPr>
            <a:spLocks noGrp="1"/>
          </p:cNvSpPr>
          <p:nvPr>
            <p:ph idx="1"/>
          </p:nvPr>
        </p:nvSpPr>
        <p:spPr>
          <a:xfrm>
            <a:off x="1981200" y="1600200"/>
            <a:ext cx="8229600" cy="5105400"/>
          </a:xfrm>
        </p:spPr>
        <p:txBody>
          <a:bodyPr>
            <a:normAutofit fontScale="70000" lnSpcReduction="20000"/>
          </a:bodyPr>
          <a:lstStyle/>
          <a:p>
            <a:endParaRPr lang="en-US" dirty="0"/>
          </a:p>
          <a:p>
            <a:r>
              <a:rPr lang="en-US" sz="3400" dirty="0"/>
              <a:t>Portfolios </a:t>
            </a:r>
            <a:r>
              <a:rPr lang="en-US" sz="3400" u="sng" dirty="0"/>
              <a:t>are required </a:t>
            </a:r>
            <a:r>
              <a:rPr lang="en-US" sz="3400" dirty="0"/>
              <a:t>to be cost-effective. Programs </a:t>
            </a:r>
            <a:r>
              <a:rPr lang="en-US" sz="3400" u="sng" dirty="0"/>
              <a:t>should</a:t>
            </a:r>
            <a:r>
              <a:rPr lang="en-US" sz="3400" dirty="0"/>
              <a:t> be cost-effective.</a:t>
            </a:r>
          </a:p>
          <a:p>
            <a:r>
              <a:rPr lang="en-US" sz="3400" dirty="0"/>
              <a:t>“Rough parity” should be maintained between Residential and C&amp;I.</a:t>
            </a:r>
          </a:p>
          <a:p>
            <a:r>
              <a:rPr lang="en-US" sz="3400" dirty="0"/>
              <a:t>Budget to show:</a:t>
            </a:r>
          </a:p>
          <a:p>
            <a:pPr lvl="1"/>
            <a:r>
              <a:rPr lang="en-US" sz="3400" dirty="0"/>
              <a:t>Projected costs, </a:t>
            </a:r>
          </a:p>
          <a:p>
            <a:pPr lvl="1"/>
            <a:r>
              <a:rPr lang="en-US" sz="3400" dirty="0"/>
              <a:t>Benefits and energy savings goals of each program, </a:t>
            </a:r>
          </a:p>
          <a:p>
            <a:pPr lvl="1"/>
            <a:r>
              <a:rPr lang="en-US" sz="3400" dirty="0"/>
              <a:t>Total Resource Cost of efficiency resources.</a:t>
            </a:r>
          </a:p>
          <a:p>
            <a:r>
              <a:rPr lang="en-US" sz="3400" dirty="0"/>
              <a:t>Identify energy cost savings and bill impacts that Rhode Islanders will realize.</a:t>
            </a:r>
          </a:p>
          <a:p>
            <a:r>
              <a:rPr lang="en-US" sz="3400" dirty="0"/>
              <a:t>The EERMC shall take a leadership role in ensuring that Rhode Island ratepayers receive excellent value from the Three-Year Plan being implemented on their behalf.</a:t>
            </a:r>
          </a:p>
          <a:p>
            <a:pPr marL="0" indent="0">
              <a:buNone/>
            </a:pPr>
            <a:endParaRPr lang="en-US" dirty="0"/>
          </a:p>
        </p:txBody>
      </p:sp>
      <p:sp>
        <p:nvSpPr>
          <p:cNvPr id="4" name="TextBox 3"/>
          <p:cNvSpPr txBox="1"/>
          <p:nvPr/>
        </p:nvSpPr>
        <p:spPr>
          <a:xfrm>
            <a:off x="7086600" y="6400800"/>
            <a:ext cx="2590800" cy="261610"/>
          </a:xfrm>
          <a:prstGeom prst="rect">
            <a:avLst/>
          </a:prstGeom>
          <a:noFill/>
        </p:spPr>
        <p:txBody>
          <a:bodyPr wrap="square" rtlCol="0">
            <a:spAutoFit/>
          </a:bodyPr>
          <a:lstStyle/>
          <a:p>
            <a:r>
              <a:rPr lang="en-US" sz="1050" dirty="0"/>
              <a:t>Source:  Least Cost  Procurement Standards</a:t>
            </a:r>
          </a:p>
        </p:txBody>
      </p:sp>
    </p:spTree>
    <p:extLst>
      <p:ext uri="{BB962C8B-B14F-4D97-AF65-F5344CB8AC3E}">
        <p14:creationId xmlns:p14="http://schemas.microsoft.com/office/powerpoint/2010/main" val="164846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Role of the EERMC </a:t>
            </a:r>
            <a:endParaRPr lang="en-US" b="1" dirty="0"/>
          </a:p>
        </p:txBody>
      </p:sp>
      <p:sp>
        <p:nvSpPr>
          <p:cNvPr id="3" name="Content Placeholder 2"/>
          <p:cNvSpPr>
            <a:spLocks noGrp="1"/>
          </p:cNvSpPr>
          <p:nvPr>
            <p:ph idx="1"/>
          </p:nvPr>
        </p:nvSpPr>
        <p:spPr>
          <a:xfrm>
            <a:off x="1981200" y="1600200"/>
            <a:ext cx="8229600" cy="4953000"/>
          </a:xfrm>
        </p:spPr>
        <p:txBody>
          <a:bodyPr>
            <a:noAutofit/>
          </a:bodyPr>
          <a:lstStyle/>
          <a:p>
            <a:r>
              <a:rPr lang="en-US" sz="4000" dirty="0"/>
              <a:t>The Role of the EERMC for the three year and annual planning process:</a:t>
            </a:r>
          </a:p>
          <a:p>
            <a:pPr lvl="1"/>
            <a:r>
              <a:rPr lang="en-US" sz="2400" dirty="0"/>
              <a:t>Review/ provide Input on Plan drafts</a:t>
            </a:r>
          </a:p>
          <a:p>
            <a:pPr lvl="1"/>
            <a:r>
              <a:rPr lang="en-US" sz="2400" dirty="0"/>
              <a:t>Work with C-team to understand key topics/ issues</a:t>
            </a:r>
          </a:p>
          <a:p>
            <a:pPr lvl="1"/>
            <a:r>
              <a:rPr lang="en-US" sz="2400" dirty="0"/>
              <a:t>Develop and submit cost-effectiveness memo to the PUC</a:t>
            </a:r>
          </a:p>
          <a:p>
            <a:pPr lvl="1"/>
            <a:r>
              <a:rPr lang="en-US" sz="2400" dirty="0"/>
              <a:t>Sign on to the “Settlement of the Parties” (i.e. The Plan)</a:t>
            </a:r>
            <a:endParaRPr lang="en-US" sz="1600" dirty="0"/>
          </a:p>
        </p:txBody>
      </p:sp>
    </p:spTree>
    <p:extLst>
      <p:ext uri="{BB962C8B-B14F-4D97-AF65-F5344CB8AC3E}">
        <p14:creationId xmlns:p14="http://schemas.microsoft.com/office/powerpoint/2010/main" val="374672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0" name="Straight Connector 129">
            <a:extLst>
              <a:ext uri="{FF2B5EF4-FFF2-40B4-BE49-F238E27FC236}">
                <a16:creationId xmlns:a16="http://schemas.microsoft.com/office/drawing/2014/main" id="{F171FBBE-54D6-40E6-B13A-17D039EB8ACD}"/>
              </a:ext>
            </a:extLst>
          </p:cNvPr>
          <p:cNvCxnSpPr>
            <a:cxnSpLocks/>
          </p:cNvCxnSpPr>
          <p:nvPr/>
        </p:nvCxnSpPr>
        <p:spPr>
          <a:xfrm flipH="1" flipV="1">
            <a:off x="8359102" y="1427790"/>
            <a:ext cx="23254" cy="3737602"/>
          </a:xfrm>
          <a:prstGeom prst="line">
            <a:avLst/>
          </a:prstGeom>
          <a:ln w="15875"/>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2CA9F678-A535-4A80-9B3E-1EEA648A92A9}"/>
              </a:ext>
            </a:extLst>
          </p:cNvPr>
          <p:cNvCxnSpPr>
            <a:cxnSpLocks/>
            <a:endCxn id="142" idx="4"/>
          </p:cNvCxnSpPr>
          <p:nvPr/>
        </p:nvCxnSpPr>
        <p:spPr>
          <a:xfrm flipV="1">
            <a:off x="7323575" y="1156385"/>
            <a:ext cx="18826" cy="4027428"/>
          </a:xfrm>
          <a:prstGeom prst="line">
            <a:avLst/>
          </a:prstGeom>
          <a:ln w="158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8FCC571-1156-4287-9DA1-257DE3CA8F08}"/>
              </a:ext>
            </a:extLst>
          </p:cNvPr>
          <p:cNvCxnSpPr>
            <a:cxnSpLocks/>
            <a:endCxn id="135" idx="0"/>
          </p:cNvCxnSpPr>
          <p:nvPr/>
        </p:nvCxnSpPr>
        <p:spPr>
          <a:xfrm flipV="1">
            <a:off x="609600" y="1489790"/>
            <a:ext cx="0" cy="3678708"/>
          </a:xfrm>
          <a:prstGeom prst="line">
            <a:avLst/>
          </a:prstGeom>
          <a:ln w="15875"/>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42CFD71B-D90E-4A31-ADAF-0CF9885FDAFC}"/>
              </a:ext>
            </a:extLst>
          </p:cNvPr>
          <p:cNvPicPr>
            <a:picLocks noChangeAspect="1"/>
          </p:cNvPicPr>
          <p:nvPr/>
        </p:nvPicPr>
        <p:blipFill>
          <a:blip r:embed="rId2"/>
          <a:stretch>
            <a:fillRect/>
          </a:stretch>
        </p:blipFill>
        <p:spPr>
          <a:xfrm>
            <a:off x="743517" y="688539"/>
            <a:ext cx="1742439" cy="367415"/>
          </a:xfrm>
          <a:prstGeom prst="rect">
            <a:avLst/>
          </a:prstGeom>
        </p:spPr>
      </p:pic>
      <p:cxnSp>
        <p:nvCxnSpPr>
          <p:cNvPr id="10" name="Straight Connector 9">
            <a:extLst>
              <a:ext uri="{FF2B5EF4-FFF2-40B4-BE49-F238E27FC236}">
                <a16:creationId xmlns:a16="http://schemas.microsoft.com/office/drawing/2014/main" id="{CB51B975-F803-423F-BE81-92A476A316CA}"/>
              </a:ext>
            </a:extLst>
          </p:cNvPr>
          <p:cNvCxnSpPr>
            <a:cxnSpLocks/>
            <a:stCxn id="32" idx="0"/>
            <a:endCxn id="136" idx="4"/>
          </p:cNvCxnSpPr>
          <p:nvPr/>
        </p:nvCxnSpPr>
        <p:spPr>
          <a:xfrm flipV="1">
            <a:off x="1536858" y="1055954"/>
            <a:ext cx="47883" cy="4151937"/>
          </a:xfrm>
          <a:prstGeom prst="line">
            <a:avLst/>
          </a:prstGeom>
          <a:ln w="158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2952ADA-874B-4AE9-9201-0180E4CB4F67}"/>
              </a:ext>
            </a:extLst>
          </p:cNvPr>
          <p:cNvCxnSpPr>
            <a:cxnSpLocks/>
            <a:stCxn id="41" idx="0"/>
          </p:cNvCxnSpPr>
          <p:nvPr/>
        </p:nvCxnSpPr>
        <p:spPr>
          <a:xfrm flipV="1">
            <a:off x="11320502" y="1864405"/>
            <a:ext cx="18909" cy="3285218"/>
          </a:xfrm>
          <a:prstGeom prst="line">
            <a:avLst/>
          </a:prstGeom>
          <a:ln w="158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C5CA170-8308-488D-8683-A5125C838A59}"/>
              </a:ext>
            </a:extLst>
          </p:cNvPr>
          <p:cNvCxnSpPr>
            <a:cxnSpLocks/>
            <a:endCxn id="147" idx="4"/>
          </p:cNvCxnSpPr>
          <p:nvPr/>
        </p:nvCxnSpPr>
        <p:spPr>
          <a:xfrm flipV="1">
            <a:off x="10344547" y="1382336"/>
            <a:ext cx="2808" cy="3817738"/>
          </a:xfrm>
          <a:prstGeom prst="line">
            <a:avLst/>
          </a:prstGeom>
          <a:ln w="15875"/>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09FC2551-7A0D-40FB-A9F6-4BBEF5CB1B55}"/>
              </a:ext>
            </a:extLst>
          </p:cNvPr>
          <p:cNvPicPr>
            <a:picLocks noChangeAspect="1"/>
          </p:cNvPicPr>
          <p:nvPr/>
        </p:nvPicPr>
        <p:blipFill>
          <a:blip r:embed="rId2"/>
          <a:stretch>
            <a:fillRect/>
          </a:stretch>
        </p:blipFill>
        <p:spPr>
          <a:xfrm>
            <a:off x="1638705" y="1083216"/>
            <a:ext cx="1751530" cy="369332"/>
          </a:xfrm>
          <a:prstGeom prst="rect">
            <a:avLst/>
          </a:prstGeom>
        </p:spPr>
      </p:pic>
      <p:sp>
        <p:nvSpPr>
          <p:cNvPr id="30" name="Arrow: Right 29">
            <a:extLst>
              <a:ext uri="{FF2B5EF4-FFF2-40B4-BE49-F238E27FC236}">
                <a16:creationId xmlns:a16="http://schemas.microsoft.com/office/drawing/2014/main" id="{1DF0D5B2-E407-4697-866C-312149B53A20}"/>
              </a:ext>
            </a:extLst>
          </p:cNvPr>
          <p:cNvSpPr/>
          <p:nvPr/>
        </p:nvSpPr>
        <p:spPr>
          <a:xfrm>
            <a:off x="88165" y="5363245"/>
            <a:ext cx="12103835" cy="516143"/>
          </a:xfrm>
          <a:prstGeom prst="rightArrow">
            <a:avLst/>
          </a:prstGeom>
          <a:gradFill flip="none" rotWithShape="1">
            <a:gsLst>
              <a:gs pos="81000">
                <a:srgbClr val="D30B24"/>
              </a:gs>
              <a:gs pos="48000">
                <a:srgbClr val="1E597D"/>
              </a:gs>
              <a:gs pos="16000">
                <a:srgbClr val="6EA03A"/>
              </a:gs>
              <a:gs pos="0">
                <a:srgbClr val="BAC82F"/>
              </a:gs>
              <a:gs pos="30000">
                <a:srgbClr val="217844"/>
              </a:gs>
              <a:gs pos="66000">
                <a:srgbClr val="6F0066"/>
              </a:gs>
              <a:gs pos="98000">
                <a:srgbClr val="FFFF0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049B4104-0D5B-453E-B29B-F0952384DEF6}"/>
              </a:ext>
            </a:extLst>
          </p:cNvPr>
          <p:cNvPicPr>
            <a:picLocks noChangeAspect="1"/>
          </p:cNvPicPr>
          <p:nvPr/>
        </p:nvPicPr>
        <p:blipFill>
          <a:blip r:embed="rId3"/>
          <a:stretch>
            <a:fillRect/>
          </a:stretch>
        </p:blipFill>
        <p:spPr>
          <a:xfrm>
            <a:off x="178496" y="5200061"/>
            <a:ext cx="876230" cy="876230"/>
          </a:xfrm>
          <a:prstGeom prst="rect">
            <a:avLst/>
          </a:prstGeom>
        </p:spPr>
      </p:pic>
      <p:pic>
        <p:nvPicPr>
          <p:cNvPr id="32" name="Picture 31">
            <a:extLst>
              <a:ext uri="{FF2B5EF4-FFF2-40B4-BE49-F238E27FC236}">
                <a16:creationId xmlns:a16="http://schemas.microsoft.com/office/drawing/2014/main" id="{B7287057-067D-4A81-BCBF-84532815A59D}"/>
              </a:ext>
            </a:extLst>
          </p:cNvPr>
          <p:cNvPicPr>
            <a:picLocks noChangeAspect="1"/>
          </p:cNvPicPr>
          <p:nvPr/>
        </p:nvPicPr>
        <p:blipFill>
          <a:blip r:embed="rId4"/>
          <a:stretch>
            <a:fillRect/>
          </a:stretch>
        </p:blipFill>
        <p:spPr>
          <a:xfrm>
            <a:off x="1102658" y="5207891"/>
            <a:ext cx="868400" cy="868400"/>
          </a:xfrm>
          <a:prstGeom prst="rect">
            <a:avLst/>
          </a:prstGeom>
        </p:spPr>
      </p:pic>
      <p:pic>
        <p:nvPicPr>
          <p:cNvPr id="33" name="Picture 32">
            <a:extLst>
              <a:ext uri="{FF2B5EF4-FFF2-40B4-BE49-F238E27FC236}">
                <a16:creationId xmlns:a16="http://schemas.microsoft.com/office/drawing/2014/main" id="{72D04EBB-C0DA-4C4B-9FCE-A6A249B607BA}"/>
              </a:ext>
            </a:extLst>
          </p:cNvPr>
          <p:cNvPicPr>
            <a:picLocks noChangeAspect="1"/>
          </p:cNvPicPr>
          <p:nvPr/>
        </p:nvPicPr>
        <p:blipFill>
          <a:blip r:embed="rId5"/>
          <a:stretch>
            <a:fillRect/>
          </a:stretch>
        </p:blipFill>
        <p:spPr>
          <a:xfrm>
            <a:off x="2061186" y="5186059"/>
            <a:ext cx="841409" cy="882789"/>
          </a:xfrm>
          <a:prstGeom prst="rect">
            <a:avLst/>
          </a:prstGeom>
        </p:spPr>
      </p:pic>
      <p:pic>
        <p:nvPicPr>
          <p:cNvPr id="34" name="Picture 33">
            <a:extLst>
              <a:ext uri="{FF2B5EF4-FFF2-40B4-BE49-F238E27FC236}">
                <a16:creationId xmlns:a16="http://schemas.microsoft.com/office/drawing/2014/main" id="{65E0E774-2798-45BB-AC64-A33CBD0BDC6F}"/>
              </a:ext>
            </a:extLst>
          </p:cNvPr>
          <p:cNvPicPr>
            <a:picLocks noChangeAspect="1"/>
          </p:cNvPicPr>
          <p:nvPr/>
        </p:nvPicPr>
        <p:blipFill>
          <a:blip r:embed="rId6"/>
          <a:stretch>
            <a:fillRect/>
          </a:stretch>
        </p:blipFill>
        <p:spPr>
          <a:xfrm>
            <a:off x="2922871" y="5183201"/>
            <a:ext cx="876230" cy="876230"/>
          </a:xfrm>
          <a:prstGeom prst="rect">
            <a:avLst/>
          </a:prstGeom>
        </p:spPr>
      </p:pic>
      <p:pic>
        <p:nvPicPr>
          <p:cNvPr id="36" name="Picture 35">
            <a:extLst>
              <a:ext uri="{FF2B5EF4-FFF2-40B4-BE49-F238E27FC236}">
                <a16:creationId xmlns:a16="http://schemas.microsoft.com/office/drawing/2014/main" id="{AB273BA1-8ED6-4455-A7ED-16717D8147E3}"/>
              </a:ext>
            </a:extLst>
          </p:cNvPr>
          <p:cNvPicPr>
            <a:picLocks noChangeAspect="1"/>
          </p:cNvPicPr>
          <p:nvPr/>
        </p:nvPicPr>
        <p:blipFill>
          <a:blip r:embed="rId7"/>
          <a:stretch>
            <a:fillRect/>
          </a:stretch>
        </p:blipFill>
        <p:spPr>
          <a:xfrm>
            <a:off x="5852400" y="5171391"/>
            <a:ext cx="926668" cy="926668"/>
          </a:xfrm>
          <a:prstGeom prst="rect">
            <a:avLst/>
          </a:prstGeom>
        </p:spPr>
      </p:pic>
      <p:pic>
        <p:nvPicPr>
          <p:cNvPr id="37" name="Picture 36">
            <a:extLst>
              <a:ext uri="{FF2B5EF4-FFF2-40B4-BE49-F238E27FC236}">
                <a16:creationId xmlns:a16="http://schemas.microsoft.com/office/drawing/2014/main" id="{838CC2CB-28D8-4F19-A465-96FFC46A3EE7}"/>
              </a:ext>
            </a:extLst>
          </p:cNvPr>
          <p:cNvPicPr>
            <a:picLocks noChangeAspect="1"/>
          </p:cNvPicPr>
          <p:nvPr/>
        </p:nvPicPr>
        <p:blipFill>
          <a:blip r:embed="rId8"/>
          <a:stretch>
            <a:fillRect/>
          </a:stretch>
        </p:blipFill>
        <p:spPr>
          <a:xfrm>
            <a:off x="6876460" y="5168496"/>
            <a:ext cx="926668" cy="926668"/>
          </a:xfrm>
          <a:prstGeom prst="rect">
            <a:avLst/>
          </a:prstGeom>
        </p:spPr>
      </p:pic>
      <p:pic>
        <p:nvPicPr>
          <p:cNvPr id="38" name="Picture 37">
            <a:extLst>
              <a:ext uri="{FF2B5EF4-FFF2-40B4-BE49-F238E27FC236}">
                <a16:creationId xmlns:a16="http://schemas.microsoft.com/office/drawing/2014/main" id="{F1964D30-A9B4-4DCD-A3EE-6837D78A158C}"/>
              </a:ext>
            </a:extLst>
          </p:cNvPr>
          <p:cNvPicPr>
            <a:picLocks noChangeAspect="1"/>
          </p:cNvPicPr>
          <p:nvPr/>
        </p:nvPicPr>
        <p:blipFill>
          <a:blip r:embed="rId9"/>
          <a:stretch>
            <a:fillRect/>
          </a:stretch>
        </p:blipFill>
        <p:spPr>
          <a:xfrm>
            <a:off x="7937818" y="5159352"/>
            <a:ext cx="926668" cy="926668"/>
          </a:xfrm>
          <a:prstGeom prst="rect">
            <a:avLst/>
          </a:prstGeom>
        </p:spPr>
      </p:pic>
      <p:pic>
        <p:nvPicPr>
          <p:cNvPr id="39" name="Picture 38">
            <a:extLst>
              <a:ext uri="{FF2B5EF4-FFF2-40B4-BE49-F238E27FC236}">
                <a16:creationId xmlns:a16="http://schemas.microsoft.com/office/drawing/2014/main" id="{0FA2FF69-5B54-40E8-86C9-1FBA4E8252C8}"/>
              </a:ext>
            </a:extLst>
          </p:cNvPr>
          <p:cNvPicPr>
            <a:picLocks noChangeAspect="1"/>
          </p:cNvPicPr>
          <p:nvPr/>
        </p:nvPicPr>
        <p:blipFill>
          <a:blip r:embed="rId10"/>
          <a:stretch>
            <a:fillRect/>
          </a:stretch>
        </p:blipFill>
        <p:spPr>
          <a:xfrm>
            <a:off x="8939179" y="5132763"/>
            <a:ext cx="926668" cy="926668"/>
          </a:xfrm>
          <a:prstGeom prst="rect">
            <a:avLst/>
          </a:prstGeom>
        </p:spPr>
      </p:pic>
      <p:pic>
        <p:nvPicPr>
          <p:cNvPr id="40" name="Picture 39">
            <a:extLst>
              <a:ext uri="{FF2B5EF4-FFF2-40B4-BE49-F238E27FC236}">
                <a16:creationId xmlns:a16="http://schemas.microsoft.com/office/drawing/2014/main" id="{BB3A77EE-5FED-4A41-BCD1-2CEA9B2523D8}"/>
              </a:ext>
            </a:extLst>
          </p:cNvPr>
          <p:cNvPicPr>
            <a:picLocks noChangeAspect="1"/>
          </p:cNvPicPr>
          <p:nvPr/>
        </p:nvPicPr>
        <p:blipFill>
          <a:blip r:embed="rId11"/>
          <a:stretch>
            <a:fillRect/>
          </a:stretch>
        </p:blipFill>
        <p:spPr>
          <a:xfrm>
            <a:off x="9884887" y="5149623"/>
            <a:ext cx="926668" cy="926668"/>
          </a:xfrm>
          <a:prstGeom prst="rect">
            <a:avLst/>
          </a:prstGeom>
        </p:spPr>
      </p:pic>
      <p:pic>
        <p:nvPicPr>
          <p:cNvPr id="41" name="Picture 40">
            <a:extLst>
              <a:ext uri="{FF2B5EF4-FFF2-40B4-BE49-F238E27FC236}">
                <a16:creationId xmlns:a16="http://schemas.microsoft.com/office/drawing/2014/main" id="{35E245FD-92A1-47EB-8660-C0EA7C0E7E48}"/>
              </a:ext>
            </a:extLst>
          </p:cNvPr>
          <p:cNvPicPr>
            <a:picLocks noChangeAspect="1"/>
          </p:cNvPicPr>
          <p:nvPr/>
        </p:nvPicPr>
        <p:blipFill>
          <a:blip r:embed="rId12"/>
          <a:stretch>
            <a:fillRect/>
          </a:stretch>
        </p:blipFill>
        <p:spPr>
          <a:xfrm>
            <a:off x="10857168" y="5149623"/>
            <a:ext cx="926668" cy="926668"/>
          </a:xfrm>
          <a:prstGeom prst="rect">
            <a:avLst/>
          </a:prstGeom>
        </p:spPr>
      </p:pic>
      <p:pic>
        <p:nvPicPr>
          <p:cNvPr id="42" name="Picture 41">
            <a:extLst>
              <a:ext uri="{FF2B5EF4-FFF2-40B4-BE49-F238E27FC236}">
                <a16:creationId xmlns:a16="http://schemas.microsoft.com/office/drawing/2014/main" id="{833B0DB7-90B8-4E32-8906-1EBD91BC6D34}"/>
              </a:ext>
            </a:extLst>
          </p:cNvPr>
          <p:cNvPicPr>
            <a:picLocks noChangeAspect="1"/>
          </p:cNvPicPr>
          <p:nvPr/>
        </p:nvPicPr>
        <p:blipFill>
          <a:blip r:embed="rId13"/>
          <a:stretch>
            <a:fillRect/>
          </a:stretch>
        </p:blipFill>
        <p:spPr>
          <a:xfrm>
            <a:off x="4846056" y="5129928"/>
            <a:ext cx="941491" cy="941491"/>
          </a:xfrm>
          <a:prstGeom prst="rect">
            <a:avLst/>
          </a:prstGeom>
        </p:spPr>
      </p:pic>
      <p:sp>
        <p:nvSpPr>
          <p:cNvPr id="43" name="Right Brace 42">
            <a:extLst>
              <a:ext uri="{FF2B5EF4-FFF2-40B4-BE49-F238E27FC236}">
                <a16:creationId xmlns:a16="http://schemas.microsoft.com/office/drawing/2014/main" id="{B5EE4417-FE3A-40C7-B5FF-396FBF19D616}"/>
              </a:ext>
            </a:extLst>
          </p:cNvPr>
          <p:cNvSpPr/>
          <p:nvPr/>
        </p:nvSpPr>
        <p:spPr>
          <a:xfrm rot="5400000">
            <a:off x="1150637" y="5166260"/>
            <a:ext cx="349402" cy="219824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Right Brace 43">
            <a:extLst>
              <a:ext uri="{FF2B5EF4-FFF2-40B4-BE49-F238E27FC236}">
                <a16:creationId xmlns:a16="http://schemas.microsoft.com/office/drawing/2014/main" id="{FBAAE835-F914-4375-894B-A8210DF814F4}"/>
              </a:ext>
            </a:extLst>
          </p:cNvPr>
          <p:cNvSpPr/>
          <p:nvPr/>
        </p:nvSpPr>
        <p:spPr>
          <a:xfrm rot="5400000">
            <a:off x="3758822" y="4865258"/>
            <a:ext cx="262886" cy="270699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Right Brace 44">
            <a:extLst>
              <a:ext uri="{FF2B5EF4-FFF2-40B4-BE49-F238E27FC236}">
                <a16:creationId xmlns:a16="http://schemas.microsoft.com/office/drawing/2014/main" id="{636716C1-CCEE-4D35-B2CA-6C8C6BE5511A}"/>
              </a:ext>
            </a:extLst>
          </p:cNvPr>
          <p:cNvSpPr/>
          <p:nvPr/>
        </p:nvSpPr>
        <p:spPr>
          <a:xfrm rot="5400000">
            <a:off x="6212511" y="5300371"/>
            <a:ext cx="299179" cy="188261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Right Brace 45">
            <a:extLst>
              <a:ext uri="{FF2B5EF4-FFF2-40B4-BE49-F238E27FC236}">
                <a16:creationId xmlns:a16="http://schemas.microsoft.com/office/drawing/2014/main" id="{E96EDE61-A9AC-4291-AF2F-79625355E30D}"/>
              </a:ext>
            </a:extLst>
          </p:cNvPr>
          <p:cNvSpPr/>
          <p:nvPr/>
        </p:nvSpPr>
        <p:spPr>
          <a:xfrm rot="5400000">
            <a:off x="8198112" y="5336954"/>
            <a:ext cx="316029" cy="182957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Right Brace 46">
            <a:extLst>
              <a:ext uri="{FF2B5EF4-FFF2-40B4-BE49-F238E27FC236}">
                <a16:creationId xmlns:a16="http://schemas.microsoft.com/office/drawing/2014/main" id="{6B9DA87C-0EDD-47D9-A0C6-FEA0FF9181FC}"/>
              </a:ext>
            </a:extLst>
          </p:cNvPr>
          <p:cNvSpPr/>
          <p:nvPr/>
        </p:nvSpPr>
        <p:spPr>
          <a:xfrm rot="5400000">
            <a:off x="10476199" y="5077169"/>
            <a:ext cx="270929" cy="232744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TextBox 47">
            <a:extLst>
              <a:ext uri="{FF2B5EF4-FFF2-40B4-BE49-F238E27FC236}">
                <a16:creationId xmlns:a16="http://schemas.microsoft.com/office/drawing/2014/main" id="{634E2FC4-CC98-4108-ACE4-C19E194F1396}"/>
              </a:ext>
            </a:extLst>
          </p:cNvPr>
          <p:cNvSpPr txBox="1"/>
          <p:nvPr/>
        </p:nvSpPr>
        <p:spPr>
          <a:xfrm>
            <a:off x="255178" y="6403316"/>
            <a:ext cx="2248737" cy="369332"/>
          </a:xfrm>
          <a:prstGeom prst="rect">
            <a:avLst/>
          </a:prstGeom>
          <a:noFill/>
        </p:spPr>
        <p:txBody>
          <a:bodyPr wrap="square" rtlCol="0">
            <a:spAutoFit/>
          </a:bodyPr>
          <a:lstStyle/>
          <a:p>
            <a:pPr algn="ctr"/>
            <a:r>
              <a:rPr lang="en-US" dirty="0"/>
              <a:t>Monitor Programs</a:t>
            </a:r>
          </a:p>
        </p:txBody>
      </p:sp>
      <p:sp>
        <p:nvSpPr>
          <p:cNvPr id="49" name="TextBox 48">
            <a:extLst>
              <a:ext uri="{FF2B5EF4-FFF2-40B4-BE49-F238E27FC236}">
                <a16:creationId xmlns:a16="http://schemas.microsoft.com/office/drawing/2014/main" id="{C0165CA8-A418-4FB8-8DE2-EBA524C37C4A}"/>
              </a:ext>
            </a:extLst>
          </p:cNvPr>
          <p:cNvSpPr txBox="1"/>
          <p:nvPr/>
        </p:nvSpPr>
        <p:spPr>
          <a:xfrm>
            <a:off x="2667586" y="6389374"/>
            <a:ext cx="2248737" cy="369332"/>
          </a:xfrm>
          <a:prstGeom prst="rect">
            <a:avLst/>
          </a:prstGeom>
          <a:noFill/>
        </p:spPr>
        <p:txBody>
          <a:bodyPr wrap="square" rtlCol="0">
            <a:spAutoFit/>
          </a:bodyPr>
          <a:lstStyle/>
          <a:p>
            <a:pPr algn="ctr"/>
            <a:r>
              <a:rPr lang="en-US" dirty="0"/>
              <a:t>I.D. Program Changes</a:t>
            </a:r>
          </a:p>
        </p:txBody>
      </p:sp>
      <p:sp>
        <p:nvSpPr>
          <p:cNvPr id="50" name="TextBox 49">
            <a:extLst>
              <a:ext uri="{FF2B5EF4-FFF2-40B4-BE49-F238E27FC236}">
                <a16:creationId xmlns:a16="http://schemas.microsoft.com/office/drawing/2014/main" id="{26B48A80-6575-48B9-8C9E-8165B07C8A3B}"/>
              </a:ext>
            </a:extLst>
          </p:cNvPr>
          <p:cNvSpPr txBox="1"/>
          <p:nvPr/>
        </p:nvSpPr>
        <p:spPr>
          <a:xfrm>
            <a:off x="5186889" y="6440081"/>
            <a:ext cx="2248737" cy="369332"/>
          </a:xfrm>
          <a:prstGeom prst="rect">
            <a:avLst/>
          </a:prstGeom>
          <a:noFill/>
        </p:spPr>
        <p:txBody>
          <a:bodyPr wrap="square" rtlCol="0">
            <a:spAutoFit/>
          </a:bodyPr>
          <a:lstStyle/>
          <a:p>
            <a:pPr algn="ctr"/>
            <a:r>
              <a:rPr lang="en-US" dirty="0"/>
              <a:t>Draft Plan</a:t>
            </a:r>
          </a:p>
        </p:txBody>
      </p:sp>
      <p:sp>
        <p:nvSpPr>
          <p:cNvPr id="51" name="TextBox 50">
            <a:extLst>
              <a:ext uri="{FF2B5EF4-FFF2-40B4-BE49-F238E27FC236}">
                <a16:creationId xmlns:a16="http://schemas.microsoft.com/office/drawing/2014/main" id="{C68B9955-7E3C-4137-915D-B147461223DF}"/>
              </a:ext>
            </a:extLst>
          </p:cNvPr>
          <p:cNvSpPr txBox="1"/>
          <p:nvPr/>
        </p:nvSpPr>
        <p:spPr>
          <a:xfrm>
            <a:off x="7189950" y="6449829"/>
            <a:ext cx="2248737" cy="369332"/>
          </a:xfrm>
          <a:prstGeom prst="rect">
            <a:avLst/>
          </a:prstGeom>
          <a:noFill/>
        </p:spPr>
        <p:txBody>
          <a:bodyPr wrap="square" rtlCol="0">
            <a:spAutoFit/>
          </a:bodyPr>
          <a:lstStyle/>
          <a:p>
            <a:pPr algn="ctr"/>
            <a:r>
              <a:rPr lang="en-US" dirty="0"/>
              <a:t>Review/Edit Plan</a:t>
            </a:r>
          </a:p>
        </p:txBody>
      </p:sp>
      <p:sp>
        <p:nvSpPr>
          <p:cNvPr id="52" name="TextBox 51">
            <a:extLst>
              <a:ext uri="{FF2B5EF4-FFF2-40B4-BE49-F238E27FC236}">
                <a16:creationId xmlns:a16="http://schemas.microsoft.com/office/drawing/2014/main" id="{FC29F678-2F71-44F0-B275-8B5207B1D26F}"/>
              </a:ext>
            </a:extLst>
          </p:cNvPr>
          <p:cNvSpPr txBox="1"/>
          <p:nvPr/>
        </p:nvSpPr>
        <p:spPr>
          <a:xfrm>
            <a:off x="9121571" y="6408087"/>
            <a:ext cx="3245476" cy="369332"/>
          </a:xfrm>
          <a:prstGeom prst="rect">
            <a:avLst/>
          </a:prstGeom>
          <a:noFill/>
        </p:spPr>
        <p:txBody>
          <a:bodyPr wrap="square" rtlCol="0">
            <a:spAutoFit/>
          </a:bodyPr>
          <a:lstStyle/>
          <a:p>
            <a:pPr algn="ctr"/>
            <a:r>
              <a:rPr lang="en-US" dirty="0"/>
              <a:t>PUC Technical Review (60 days)</a:t>
            </a:r>
          </a:p>
        </p:txBody>
      </p:sp>
      <p:sp>
        <p:nvSpPr>
          <p:cNvPr id="79" name="Title 1">
            <a:extLst>
              <a:ext uri="{FF2B5EF4-FFF2-40B4-BE49-F238E27FC236}">
                <a16:creationId xmlns:a16="http://schemas.microsoft.com/office/drawing/2014/main" id="{8B6E0150-4AA5-4CBC-87EE-FC85E5AA6B1A}"/>
              </a:ext>
            </a:extLst>
          </p:cNvPr>
          <p:cNvSpPr txBox="1">
            <a:spLocks/>
          </p:cNvSpPr>
          <p:nvPr/>
        </p:nvSpPr>
        <p:spPr>
          <a:xfrm>
            <a:off x="-115626" y="-27657"/>
            <a:ext cx="10783626" cy="764882"/>
          </a:xfrm>
          <a:prstGeom prst="rect">
            <a:avLst/>
          </a:prstGeom>
        </p:spPr>
        <p:txBody>
          <a:bodyPr/>
          <a:lstStyle>
            <a:lvl1pPr algn="ctr" defTabSz="914400" rtl="0" eaLnBrk="1" latinLnBrk="0" hangingPunct="1">
              <a:spcBef>
                <a:spcPct val="0"/>
              </a:spcBef>
              <a:buNone/>
              <a:defRPr sz="4400" kern="1200">
                <a:solidFill>
                  <a:schemeClr val="bg2">
                    <a:lumMod val="25000"/>
                  </a:schemeClr>
                </a:solidFill>
                <a:latin typeface="Cambria" panose="02040503050406030204" pitchFamily="18" charset="0"/>
                <a:ea typeface="+mj-ea"/>
                <a:cs typeface="+mj-cs"/>
              </a:defRPr>
            </a:lvl1pPr>
          </a:lstStyle>
          <a:p>
            <a:r>
              <a:rPr lang="en-US" sz="4000" dirty="0"/>
              <a:t>RI 2020 Annual Energy Efficiency Plan Timeline</a:t>
            </a:r>
          </a:p>
        </p:txBody>
      </p:sp>
      <p:cxnSp>
        <p:nvCxnSpPr>
          <p:cNvPr id="120" name="Straight Connector 119">
            <a:extLst>
              <a:ext uri="{FF2B5EF4-FFF2-40B4-BE49-F238E27FC236}">
                <a16:creationId xmlns:a16="http://schemas.microsoft.com/office/drawing/2014/main" id="{D15523DA-7A11-4EB6-963B-938B9E530C6A}"/>
              </a:ext>
            </a:extLst>
          </p:cNvPr>
          <p:cNvCxnSpPr>
            <a:cxnSpLocks/>
            <a:stCxn id="33" idx="0"/>
            <a:endCxn id="137" idx="4"/>
          </p:cNvCxnSpPr>
          <p:nvPr/>
        </p:nvCxnSpPr>
        <p:spPr>
          <a:xfrm flipH="1" flipV="1">
            <a:off x="2469166" y="1422212"/>
            <a:ext cx="12725" cy="3763847"/>
          </a:xfrm>
          <a:prstGeom prst="line">
            <a:avLst/>
          </a:prstGeom>
          <a:ln w="15875"/>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B03DBA71-D732-4CC0-98F9-6DA90F94A79F}"/>
              </a:ext>
            </a:extLst>
          </p:cNvPr>
          <p:cNvCxnSpPr>
            <a:cxnSpLocks/>
            <a:stCxn id="34" idx="0"/>
          </p:cNvCxnSpPr>
          <p:nvPr/>
        </p:nvCxnSpPr>
        <p:spPr>
          <a:xfrm flipV="1">
            <a:off x="3360986" y="1008401"/>
            <a:ext cx="21341" cy="4174800"/>
          </a:xfrm>
          <a:prstGeom prst="line">
            <a:avLst/>
          </a:prstGeom>
          <a:ln w="15875"/>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1150FEAA-FB7E-4A6A-8B63-11ACCAD3BB70}"/>
              </a:ext>
            </a:extLst>
          </p:cNvPr>
          <p:cNvCxnSpPr>
            <a:cxnSpLocks/>
            <a:stCxn id="35" idx="0"/>
          </p:cNvCxnSpPr>
          <p:nvPr/>
        </p:nvCxnSpPr>
        <p:spPr>
          <a:xfrm flipV="1">
            <a:off x="4304223" y="1397806"/>
            <a:ext cx="13152" cy="3743430"/>
          </a:xfrm>
          <a:prstGeom prst="line">
            <a:avLst/>
          </a:prstGeom>
          <a:ln w="15875"/>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46808CF-AAD2-4A35-9C40-BD432681B383}"/>
              </a:ext>
            </a:extLst>
          </p:cNvPr>
          <p:cNvCxnSpPr>
            <a:cxnSpLocks/>
            <a:stCxn id="42" idx="0"/>
          </p:cNvCxnSpPr>
          <p:nvPr/>
        </p:nvCxnSpPr>
        <p:spPr>
          <a:xfrm flipH="1" flipV="1">
            <a:off x="5290444" y="1191109"/>
            <a:ext cx="26358" cy="3938819"/>
          </a:xfrm>
          <a:prstGeom prst="line">
            <a:avLst/>
          </a:prstGeom>
          <a:ln w="15875"/>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E558E251-DA9A-4422-AE9B-ABD27DA4320C}"/>
              </a:ext>
            </a:extLst>
          </p:cNvPr>
          <p:cNvCxnSpPr>
            <a:cxnSpLocks/>
          </p:cNvCxnSpPr>
          <p:nvPr/>
        </p:nvCxnSpPr>
        <p:spPr>
          <a:xfrm flipV="1">
            <a:off x="6311257" y="1422212"/>
            <a:ext cx="0" cy="3797936"/>
          </a:xfrm>
          <a:prstGeom prst="line">
            <a:avLst/>
          </a:prstGeom>
          <a:ln w="15875"/>
        </p:spPr>
        <p:style>
          <a:lnRef idx="1">
            <a:schemeClr val="dk1"/>
          </a:lnRef>
          <a:fillRef idx="0">
            <a:schemeClr val="dk1"/>
          </a:fillRef>
          <a:effectRef idx="0">
            <a:schemeClr val="dk1"/>
          </a:effectRef>
          <a:fontRef idx="minor">
            <a:schemeClr val="tx1"/>
          </a:fontRef>
        </p:style>
      </p:cxnSp>
      <p:sp>
        <p:nvSpPr>
          <p:cNvPr id="135" name="Oval 134">
            <a:extLst>
              <a:ext uri="{FF2B5EF4-FFF2-40B4-BE49-F238E27FC236}">
                <a16:creationId xmlns:a16="http://schemas.microsoft.com/office/drawing/2014/main" id="{10A862DA-1924-4F48-8E9B-D27E31775119}"/>
              </a:ext>
            </a:extLst>
          </p:cNvPr>
          <p:cNvSpPr/>
          <p:nvPr/>
        </p:nvSpPr>
        <p:spPr>
          <a:xfrm>
            <a:off x="586740" y="1489790"/>
            <a:ext cx="45719" cy="488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6BCBFFFB-1B43-4D5E-BE6A-8AB08072C400}"/>
              </a:ext>
            </a:extLst>
          </p:cNvPr>
          <p:cNvSpPr/>
          <p:nvPr/>
        </p:nvSpPr>
        <p:spPr>
          <a:xfrm>
            <a:off x="1561881" y="1007140"/>
            <a:ext cx="45719" cy="488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7" name="Oval 136">
            <a:extLst>
              <a:ext uri="{FF2B5EF4-FFF2-40B4-BE49-F238E27FC236}">
                <a16:creationId xmlns:a16="http://schemas.microsoft.com/office/drawing/2014/main" id="{9C9FB8AA-952A-4214-A64A-39707322FBEF}"/>
              </a:ext>
            </a:extLst>
          </p:cNvPr>
          <p:cNvSpPr/>
          <p:nvPr/>
        </p:nvSpPr>
        <p:spPr>
          <a:xfrm>
            <a:off x="2446306" y="1373398"/>
            <a:ext cx="45719" cy="488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8" name="Oval 137">
            <a:extLst>
              <a:ext uri="{FF2B5EF4-FFF2-40B4-BE49-F238E27FC236}">
                <a16:creationId xmlns:a16="http://schemas.microsoft.com/office/drawing/2014/main" id="{2ADA015D-76A2-420D-B1AC-F69D786D01A1}"/>
              </a:ext>
            </a:extLst>
          </p:cNvPr>
          <p:cNvSpPr/>
          <p:nvPr/>
        </p:nvSpPr>
        <p:spPr>
          <a:xfrm>
            <a:off x="3359466" y="983584"/>
            <a:ext cx="45719" cy="488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23A9A814-8745-46CA-9025-63FCC03349A4}"/>
              </a:ext>
            </a:extLst>
          </p:cNvPr>
          <p:cNvSpPr/>
          <p:nvPr/>
        </p:nvSpPr>
        <p:spPr>
          <a:xfrm>
            <a:off x="4295989" y="1373398"/>
            <a:ext cx="45719" cy="488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C3066624-A7C7-4B90-A9E0-873411E669C1}"/>
              </a:ext>
            </a:extLst>
          </p:cNvPr>
          <p:cNvSpPr/>
          <p:nvPr/>
        </p:nvSpPr>
        <p:spPr>
          <a:xfrm>
            <a:off x="5267584" y="1134486"/>
            <a:ext cx="45719" cy="488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4B976869-966B-4794-B313-868187D2A30B}"/>
              </a:ext>
            </a:extLst>
          </p:cNvPr>
          <p:cNvSpPr/>
          <p:nvPr/>
        </p:nvSpPr>
        <p:spPr>
          <a:xfrm>
            <a:off x="6292283" y="1369002"/>
            <a:ext cx="45719" cy="488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0A07C6A3-E087-4F99-9447-2366C4BC66F5}"/>
              </a:ext>
            </a:extLst>
          </p:cNvPr>
          <p:cNvSpPr/>
          <p:nvPr/>
        </p:nvSpPr>
        <p:spPr>
          <a:xfrm>
            <a:off x="7319541" y="1107571"/>
            <a:ext cx="45719" cy="488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7" name="Oval 146">
            <a:extLst>
              <a:ext uri="{FF2B5EF4-FFF2-40B4-BE49-F238E27FC236}">
                <a16:creationId xmlns:a16="http://schemas.microsoft.com/office/drawing/2014/main" id="{0DDC2D0F-4CD4-48CD-8E7D-903E3DF75450}"/>
              </a:ext>
            </a:extLst>
          </p:cNvPr>
          <p:cNvSpPr/>
          <p:nvPr/>
        </p:nvSpPr>
        <p:spPr>
          <a:xfrm>
            <a:off x="10324495" y="133661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8B89F243-AA40-41F2-A8AE-0A5320FE0DCD}"/>
              </a:ext>
            </a:extLst>
          </p:cNvPr>
          <p:cNvSpPr/>
          <p:nvPr/>
        </p:nvSpPr>
        <p:spPr>
          <a:xfrm>
            <a:off x="11316603" y="183335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05A144E-976F-42BB-B116-D59935835078}"/>
              </a:ext>
            </a:extLst>
          </p:cNvPr>
          <p:cNvPicPr>
            <a:picLocks noChangeAspect="1"/>
          </p:cNvPicPr>
          <p:nvPr/>
        </p:nvPicPr>
        <p:blipFill>
          <a:blip r:embed="rId14"/>
          <a:stretch>
            <a:fillRect/>
          </a:stretch>
        </p:blipFill>
        <p:spPr>
          <a:xfrm>
            <a:off x="137304" y="1075314"/>
            <a:ext cx="1072932" cy="357644"/>
          </a:xfrm>
          <a:prstGeom prst="rect">
            <a:avLst/>
          </a:prstGeom>
        </p:spPr>
      </p:pic>
      <p:sp>
        <p:nvSpPr>
          <p:cNvPr id="102" name="Oval 101">
            <a:extLst>
              <a:ext uri="{FF2B5EF4-FFF2-40B4-BE49-F238E27FC236}">
                <a16:creationId xmlns:a16="http://schemas.microsoft.com/office/drawing/2014/main" id="{BC7800BC-79A3-4AE0-A68F-0E481352D0F8}"/>
              </a:ext>
            </a:extLst>
          </p:cNvPr>
          <p:cNvSpPr/>
          <p:nvPr/>
        </p:nvSpPr>
        <p:spPr>
          <a:xfrm flipV="1">
            <a:off x="8333362" y="1367269"/>
            <a:ext cx="45719" cy="497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15" name="Straight Connector 114">
            <a:extLst>
              <a:ext uri="{FF2B5EF4-FFF2-40B4-BE49-F238E27FC236}">
                <a16:creationId xmlns:a16="http://schemas.microsoft.com/office/drawing/2014/main" id="{3BAD23AB-C3B9-4CDF-88BB-68E5122573EB}"/>
              </a:ext>
            </a:extLst>
          </p:cNvPr>
          <p:cNvCxnSpPr>
            <a:cxnSpLocks/>
            <a:stCxn id="39" idx="0"/>
          </p:cNvCxnSpPr>
          <p:nvPr/>
        </p:nvCxnSpPr>
        <p:spPr>
          <a:xfrm flipH="1" flipV="1">
            <a:off x="9359682" y="1031547"/>
            <a:ext cx="42831" cy="4101216"/>
          </a:xfrm>
          <a:prstGeom prst="line">
            <a:avLst/>
          </a:prstGeom>
          <a:ln w="15875"/>
        </p:spPr>
        <p:style>
          <a:lnRef idx="1">
            <a:schemeClr val="dk1"/>
          </a:lnRef>
          <a:fillRef idx="0">
            <a:schemeClr val="dk1"/>
          </a:fillRef>
          <a:effectRef idx="0">
            <a:schemeClr val="dk1"/>
          </a:effectRef>
          <a:fontRef idx="minor">
            <a:schemeClr val="tx1"/>
          </a:fontRef>
        </p:style>
      </p:cxnSp>
      <p:sp>
        <p:nvSpPr>
          <p:cNvPr id="116" name="Oval 115">
            <a:extLst>
              <a:ext uri="{FF2B5EF4-FFF2-40B4-BE49-F238E27FC236}">
                <a16:creationId xmlns:a16="http://schemas.microsoft.com/office/drawing/2014/main" id="{4CB33B9D-779E-481D-B898-2FF43048866F}"/>
              </a:ext>
            </a:extLst>
          </p:cNvPr>
          <p:cNvSpPr/>
          <p:nvPr/>
        </p:nvSpPr>
        <p:spPr>
          <a:xfrm>
            <a:off x="9343875" y="99282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EE84A10B-59F2-4D72-B64D-4BD059FC0D53}"/>
              </a:ext>
            </a:extLst>
          </p:cNvPr>
          <p:cNvSpPr/>
          <p:nvPr/>
        </p:nvSpPr>
        <p:spPr>
          <a:xfrm>
            <a:off x="2377110" y="6104611"/>
            <a:ext cx="6893803" cy="722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ight Brace 94">
            <a:extLst>
              <a:ext uri="{FF2B5EF4-FFF2-40B4-BE49-F238E27FC236}">
                <a16:creationId xmlns:a16="http://schemas.microsoft.com/office/drawing/2014/main" id="{B49D2365-80CB-454D-92DA-586B558893B8}"/>
              </a:ext>
            </a:extLst>
          </p:cNvPr>
          <p:cNvSpPr/>
          <p:nvPr/>
        </p:nvSpPr>
        <p:spPr>
          <a:xfrm rot="5400000">
            <a:off x="3691676" y="4868127"/>
            <a:ext cx="362665" cy="2819304"/>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Right Brace 95">
            <a:extLst>
              <a:ext uri="{FF2B5EF4-FFF2-40B4-BE49-F238E27FC236}">
                <a16:creationId xmlns:a16="http://schemas.microsoft.com/office/drawing/2014/main" id="{B977608D-20CB-4B52-A392-8BFD68A73E19}"/>
              </a:ext>
            </a:extLst>
          </p:cNvPr>
          <p:cNvSpPr/>
          <p:nvPr/>
        </p:nvSpPr>
        <p:spPr>
          <a:xfrm rot="5400000">
            <a:off x="5710358" y="5760994"/>
            <a:ext cx="326839" cy="98745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Right Brace 96">
            <a:extLst>
              <a:ext uri="{FF2B5EF4-FFF2-40B4-BE49-F238E27FC236}">
                <a16:creationId xmlns:a16="http://schemas.microsoft.com/office/drawing/2014/main" id="{DD5ED36D-985F-48C2-B27A-8D44DFDFB9BA}"/>
              </a:ext>
            </a:extLst>
          </p:cNvPr>
          <p:cNvSpPr/>
          <p:nvPr/>
        </p:nvSpPr>
        <p:spPr>
          <a:xfrm rot="5400000">
            <a:off x="7616265" y="4922630"/>
            <a:ext cx="285088" cy="26676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 name="TextBox 97">
            <a:extLst>
              <a:ext uri="{FF2B5EF4-FFF2-40B4-BE49-F238E27FC236}">
                <a16:creationId xmlns:a16="http://schemas.microsoft.com/office/drawing/2014/main" id="{D443B140-A20B-4460-9C63-BF3D0211DCA0}"/>
              </a:ext>
            </a:extLst>
          </p:cNvPr>
          <p:cNvSpPr txBox="1"/>
          <p:nvPr/>
        </p:nvSpPr>
        <p:spPr>
          <a:xfrm>
            <a:off x="2746794" y="6398975"/>
            <a:ext cx="2248737" cy="369332"/>
          </a:xfrm>
          <a:prstGeom prst="rect">
            <a:avLst/>
          </a:prstGeom>
          <a:noFill/>
        </p:spPr>
        <p:txBody>
          <a:bodyPr wrap="square" rtlCol="0">
            <a:spAutoFit/>
          </a:bodyPr>
          <a:lstStyle/>
          <a:p>
            <a:pPr algn="ctr"/>
            <a:r>
              <a:rPr lang="en-US" dirty="0"/>
              <a:t>Set Priorities</a:t>
            </a:r>
          </a:p>
        </p:txBody>
      </p:sp>
      <p:sp>
        <p:nvSpPr>
          <p:cNvPr id="99" name="TextBox 98">
            <a:extLst>
              <a:ext uri="{FF2B5EF4-FFF2-40B4-BE49-F238E27FC236}">
                <a16:creationId xmlns:a16="http://schemas.microsoft.com/office/drawing/2014/main" id="{67974B2A-AA4B-405E-BE05-8372C861BB7C}"/>
              </a:ext>
            </a:extLst>
          </p:cNvPr>
          <p:cNvSpPr txBox="1"/>
          <p:nvPr/>
        </p:nvSpPr>
        <p:spPr>
          <a:xfrm>
            <a:off x="5227594" y="6400445"/>
            <a:ext cx="1213911" cy="369332"/>
          </a:xfrm>
          <a:prstGeom prst="rect">
            <a:avLst/>
          </a:prstGeom>
          <a:noFill/>
        </p:spPr>
        <p:txBody>
          <a:bodyPr wrap="square" rtlCol="0">
            <a:spAutoFit/>
          </a:bodyPr>
          <a:lstStyle/>
          <a:p>
            <a:pPr algn="ctr"/>
            <a:r>
              <a:rPr lang="en-US" dirty="0"/>
              <a:t>Draft Plan</a:t>
            </a:r>
          </a:p>
        </p:txBody>
      </p:sp>
      <p:sp>
        <p:nvSpPr>
          <p:cNvPr id="100" name="TextBox 99">
            <a:extLst>
              <a:ext uri="{FF2B5EF4-FFF2-40B4-BE49-F238E27FC236}">
                <a16:creationId xmlns:a16="http://schemas.microsoft.com/office/drawing/2014/main" id="{1D14EA77-AE84-40C0-9603-B866CE887E17}"/>
              </a:ext>
            </a:extLst>
          </p:cNvPr>
          <p:cNvSpPr txBox="1"/>
          <p:nvPr/>
        </p:nvSpPr>
        <p:spPr>
          <a:xfrm>
            <a:off x="6538896" y="6386163"/>
            <a:ext cx="2553714" cy="369332"/>
          </a:xfrm>
          <a:prstGeom prst="rect">
            <a:avLst/>
          </a:prstGeom>
          <a:noFill/>
        </p:spPr>
        <p:txBody>
          <a:bodyPr wrap="square" rtlCol="0">
            <a:spAutoFit/>
          </a:bodyPr>
          <a:lstStyle/>
          <a:p>
            <a:pPr algn="ctr"/>
            <a:r>
              <a:rPr lang="en-US" dirty="0"/>
              <a:t>Review/Complete Plan</a:t>
            </a:r>
          </a:p>
        </p:txBody>
      </p:sp>
      <p:pic>
        <p:nvPicPr>
          <p:cNvPr id="5" name="Picture 4">
            <a:extLst>
              <a:ext uri="{FF2B5EF4-FFF2-40B4-BE49-F238E27FC236}">
                <a16:creationId xmlns:a16="http://schemas.microsoft.com/office/drawing/2014/main" id="{93C66C87-5A42-4BBB-BBCB-8D3FDD0B0E66}"/>
              </a:ext>
            </a:extLst>
          </p:cNvPr>
          <p:cNvPicPr>
            <a:picLocks noChangeAspect="1"/>
          </p:cNvPicPr>
          <p:nvPr/>
        </p:nvPicPr>
        <p:blipFill>
          <a:blip r:embed="rId15"/>
          <a:stretch>
            <a:fillRect/>
          </a:stretch>
        </p:blipFill>
        <p:spPr>
          <a:xfrm>
            <a:off x="3827899" y="1534342"/>
            <a:ext cx="1094809" cy="265970"/>
          </a:xfrm>
          <a:prstGeom prst="rect">
            <a:avLst/>
          </a:prstGeom>
          <a:solidFill>
            <a:schemeClr val="bg1"/>
          </a:solidFill>
        </p:spPr>
      </p:pic>
      <p:pic>
        <p:nvPicPr>
          <p:cNvPr id="12" name="Picture 11">
            <a:extLst>
              <a:ext uri="{FF2B5EF4-FFF2-40B4-BE49-F238E27FC236}">
                <a16:creationId xmlns:a16="http://schemas.microsoft.com/office/drawing/2014/main" id="{EE82FE96-ED61-473D-A49C-3511B811E508}"/>
              </a:ext>
            </a:extLst>
          </p:cNvPr>
          <p:cNvPicPr>
            <a:picLocks noChangeAspect="1"/>
          </p:cNvPicPr>
          <p:nvPr/>
        </p:nvPicPr>
        <p:blipFill>
          <a:blip r:embed="rId16"/>
          <a:stretch>
            <a:fillRect/>
          </a:stretch>
        </p:blipFill>
        <p:spPr>
          <a:xfrm>
            <a:off x="3824328" y="1873409"/>
            <a:ext cx="1091995" cy="394846"/>
          </a:xfrm>
          <a:prstGeom prst="rect">
            <a:avLst/>
          </a:prstGeom>
          <a:solidFill>
            <a:schemeClr val="bg1"/>
          </a:solidFill>
        </p:spPr>
      </p:pic>
      <p:pic>
        <p:nvPicPr>
          <p:cNvPr id="20" name="Picture 19">
            <a:extLst>
              <a:ext uri="{FF2B5EF4-FFF2-40B4-BE49-F238E27FC236}">
                <a16:creationId xmlns:a16="http://schemas.microsoft.com/office/drawing/2014/main" id="{8538AC1F-6880-42B5-BCF9-95001E8B624B}"/>
              </a:ext>
            </a:extLst>
          </p:cNvPr>
          <p:cNvPicPr>
            <a:picLocks noChangeAspect="1"/>
          </p:cNvPicPr>
          <p:nvPr/>
        </p:nvPicPr>
        <p:blipFill>
          <a:blip r:embed="rId17"/>
          <a:stretch>
            <a:fillRect/>
          </a:stretch>
        </p:blipFill>
        <p:spPr>
          <a:xfrm>
            <a:off x="3783861" y="4701653"/>
            <a:ext cx="1107333" cy="400392"/>
          </a:xfrm>
          <a:prstGeom prst="rect">
            <a:avLst/>
          </a:prstGeom>
          <a:solidFill>
            <a:schemeClr val="bg1"/>
          </a:solidFill>
        </p:spPr>
      </p:pic>
      <p:pic>
        <p:nvPicPr>
          <p:cNvPr id="68" name="Picture 67">
            <a:extLst>
              <a:ext uri="{FF2B5EF4-FFF2-40B4-BE49-F238E27FC236}">
                <a16:creationId xmlns:a16="http://schemas.microsoft.com/office/drawing/2014/main" id="{3979B7AA-B0DF-45D7-9516-EE62A73A88E0}"/>
              </a:ext>
            </a:extLst>
          </p:cNvPr>
          <p:cNvPicPr>
            <a:picLocks noChangeAspect="1"/>
          </p:cNvPicPr>
          <p:nvPr/>
        </p:nvPicPr>
        <p:blipFill>
          <a:blip r:embed="rId18"/>
          <a:stretch>
            <a:fillRect/>
          </a:stretch>
        </p:blipFill>
        <p:spPr>
          <a:xfrm>
            <a:off x="3852367" y="2998202"/>
            <a:ext cx="899877" cy="269964"/>
          </a:xfrm>
          <a:prstGeom prst="rect">
            <a:avLst/>
          </a:prstGeom>
          <a:solidFill>
            <a:schemeClr val="bg1"/>
          </a:solidFill>
        </p:spPr>
      </p:pic>
      <p:pic>
        <p:nvPicPr>
          <p:cNvPr id="35" name="Picture 34">
            <a:extLst>
              <a:ext uri="{FF2B5EF4-FFF2-40B4-BE49-F238E27FC236}">
                <a16:creationId xmlns:a16="http://schemas.microsoft.com/office/drawing/2014/main" id="{1E132022-4289-42D9-B322-FD1AF8FF4D36}"/>
              </a:ext>
            </a:extLst>
          </p:cNvPr>
          <p:cNvPicPr>
            <a:picLocks noChangeAspect="1"/>
          </p:cNvPicPr>
          <p:nvPr/>
        </p:nvPicPr>
        <p:blipFill>
          <a:blip r:embed="rId19"/>
          <a:stretch>
            <a:fillRect/>
          </a:stretch>
        </p:blipFill>
        <p:spPr>
          <a:xfrm>
            <a:off x="3840888" y="5141236"/>
            <a:ext cx="926669" cy="926669"/>
          </a:xfrm>
          <a:prstGeom prst="rect">
            <a:avLst/>
          </a:prstGeom>
        </p:spPr>
      </p:pic>
      <p:pic>
        <p:nvPicPr>
          <p:cNvPr id="69" name="Picture 68">
            <a:extLst>
              <a:ext uri="{FF2B5EF4-FFF2-40B4-BE49-F238E27FC236}">
                <a16:creationId xmlns:a16="http://schemas.microsoft.com/office/drawing/2014/main" id="{DCE1B035-41A9-4131-89B1-B10CCFE126E1}"/>
              </a:ext>
            </a:extLst>
          </p:cNvPr>
          <p:cNvPicPr>
            <a:picLocks noChangeAspect="1"/>
          </p:cNvPicPr>
          <p:nvPr/>
        </p:nvPicPr>
        <p:blipFill>
          <a:blip r:embed="rId20"/>
          <a:stretch>
            <a:fillRect/>
          </a:stretch>
        </p:blipFill>
        <p:spPr>
          <a:xfrm>
            <a:off x="2463356" y="779640"/>
            <a:ext cx="1967645" cy="219566"/>
          </a:xfrm>
          <a:prstGeom prst="rect">
            <a:avLst/>
          </a:prstGeom>
        </p:spPr>
      </p:pic>
      <p:pic>
        <p:nvPicPr>
          <p:cNvPr id="70" name="Picture 69">
            <a:extLst>
              <a:ext uri="{FF2B5EF4-FFF2-40B4-BE49-F238E27FC236}">
                <a16:creationId xmlns:a16="http://schemas.microsoft.com/office/drawing/2014/main" id="{BE4C5EBC-7CF1-4662-A352-5FDCCDB81BF6}"/>
              </a:ext>
            </a:extLst>
          </p:cNvPr>
          <p:cNvPicPr>
            <a:picLocks noChangeAspect="1"/>
          </p:cNvPicPr>
          <p:nvPr/>
        </p:nvPicPr>
        <p:blipFill>
          <a:blip r:embed="rId21"/>
          <a:stretch>
            <a:fillRect/>
          </a:stretch>
        </p:blipFill>
        <p:spPr>
          <a:xfrm>
            <a:off x="3722104" y="1024899"/>
            <a:ext cx="1194219" cy="358266"/>
          </a:xfrm>
          <a:prstGeom prst="rect">
            <a:avLst/>
          </a:prstGeom>
        </p:spPr>
      </p:pic>
      <p:pic>
        <p:nvPicPr>
          <p:cNvPr id="71" name="Picture 70">
            <a:extLst>
              <a:ext uri="{FF2B5EF4-FFF2-40B4-BE49-F238E27FC236}">
                <a16:creationId xmlns:a16="http://schemas.microsoft.com/office/drawing/2014/main" id="{41D5D99A-B567-4073-8F13-3B5A748A427F}"/>
              </a:ext>
            </a:extLst>
          </p:cNvPr>
          <p:cNvPicPr>
            <a:picLocks noChangeAspect="1"/>
          </p:cNvPicPr>
          <p:nvPr/>
        </p:nvPicPr>
        <p:blipFill>
          <a:blip r:embed="rId22"/>
          <a:stretch>
            <a:fillRect/>
          </a:stretch>
        </p:blipFill>
        <p:spPr>
          <a:xfrm>
            <a:off x="2705723" y="4340265"/>
            <a:ext cx="1380311" cy="379141"/>
          </a:xfrm>
          <a:prstGeom prst="rect">
            <a:avLst/>
          </a:prstGeom>
          <a:solidFill>
            <a:schemeClr val="bg1"/>
          </a:solidFill>
        </p:spPr>
      </p:pic>
      <p:pic>
        <p:nvPicPr>
          <p:cNvPr id="72" name="Picture 71">
            <a:extLst>
              <a:ext uri="{FF2B5EF4-FFF2-40B4-BE49-F238E27FC236}">
                <a16:creationId xmlns:a16="http://schemas.microsoft.com/office/drawing/2014/main" id="{0C0182D4-173E-4BD7-89C0-A58487A3A282}"/>
              </a:ext>
            </a:extLst>
          </p:cNvPr>
          <p:cNvPicPr>
            <a:picLocks noChangeAspect="1"/>
          </p:cNvPicPr>
          <p:nvPr/>
        </p:nvPicPr>
        <p:blipFill>
          <a:blip r:embed="rId23"/>
          <a:stretch>
            <a:fillRect/>
          </a:stretch>
        </p:blipFill>
        <p:spPr>
          <a:xfrm>
            <a:off x="2827168" y="3092920"/>
            <a:ext cx="1052655" cy="362204"/>
          </a:xfrm>
          <a:prstGeom prst="rect">
            <a:avLst/>
          </a:prstGeom>
          <a:solidFill>
            <a:schemeClr val="bg1"/>
          </a:solidFill>
        </p:spPr>
      </p:pic>
      <p:pic>
        <p:nvPicPr>
          <p:cNvPr id="73" name="Picture 72">
            <a:extLst>
              <a:ext uri="{FF2B5EF4-FFF2-40B4-BE49-F238E27FC236}">
                <a16:creationId xmlns:a16="http://schemas.microsoft.com/office/drawing/2014/main" id="{56B98CD4-B917-43AF-B268-D4E5EE20CD1F}"/>
              </a:ext>
            </a:extLst>
          </p:cNvPr>
          <p:cNvPicPr>
            <a:picLocks noChangeAspect="1"/>
          </p:cNvPicPr>
          <p:nvPr/>
        </p:nvPicPr>
        <p:blipFill>
          <a:blip r:embed="rId24"/>
          <a:stretch>
            <a:fillRect/>
          </a:stretch>
        </p:blipFill>
        <p:spPr>
          <a:xfrm>
            <a:off x="4704423" y="758654"/>
            <a:ext cx="1351257" cy="387202"/>
          </a:xfrm>
          <a:prstGeom prst="rect">
            <a:avLst/>
          </a:prstGeom>
        </p:spPr>
      </p:pic>
      <p:pic>
        <p:nvPicPr>
          <p:cNvPr id="74" name="Picture 73">
            <a:extLst>
              <a:ext uri="{FF2B5EF4-FFF2-40B4-BE49-F238E27FC236}">
                <a16:creationId xmlns:a16="http://schemas.microsoft.com/office/drawing/2014/main" id="{EB55A24C-F02B-4226-8483-358AB0A4DA92}"/>
              </a:ext>
            </a:extLst>
          </p:cNvPr>
          <p:cNvPicPr>
            <a:picLocks noChangeAspect="1"/>
          </p:cNvPicPr>
          <p:nvPr/>
        </p:nvPicPr>
        <p:blipFill>
          <a:blip r:embed="rId25"/>
          <a:stretch>
            <a:fillRect/>
          </a:stretch>
        </p:blipFill>
        <p:spPr>
          <a:xfrm>
            <a:off x="4834145" y="1891609"/>
            <a:ext cx="1081204" cy="398339"/>
          </a:xfrm>
          <a:prstGeom prst="rect">
            <a:avLst/>
          </a:prstGeom>
          <a:solidFill>
            <a:schemeClr val="bg1"/>
          </a:solidFill>
        </p:spPr>
      </p:pic>
      <p:pic>
        <p:nvPicPr>
          <p:cNvPr id="75" name="Picture 74">
            <a:extLst>
              <a:ext uri="{FF2B5EF4-FFF2-40B4-BE49-F238E27FC236}">
                <a16:creationId xmlns:a16="http://schemas.microsoft.com/office/drawing/2014/main" id="{64002728-C9FF-4EA7-880B-98DFC6059378}"/>
              </a:ext>
            </a:extLst>
          </p:cNvPr>
          <p:cNvPicPr>
            <a:picLocks noChangeAspect="1"/>
          </p:cNvPicPr>
          <p:nvPr/>
        </p:nvPicPr>
        <p:blipFill>
          <a:blip r:embed="rId26"/>
          <a:stretch>
            <a:fillRect/>
          </a:stretch>
        </p:blipFill>
        <p:spPr>
          <a:xfrm>
            <a:off x="4778988" y="2645214"/>
            <a:ext cx="1064459" cy="392169"/>
          </a:xfrm>
          <a:prstGeom prst="rect">
            <a:avLst/>
          </a:prstGeom>
          <a:solidFill>
            <a:schemeClr val="bg1"/>
          </a:solidFill>
        </p:spPr>
      </p:pic>
      <p:pic>
        <p:nvPicPr>
          <p:cNvPr id="76" name="Picture 75">
            <a:extLst>
              <a:ext uri="{FF2B5EF4-FFF2-40B4-BE49-F238E27FC236}">
                <a16:creationId xmlns:a16="http://schemas.microsoft.com/office/drawing/2014/main" id="{A6E22B52-0E3F-4CDF-BC87-C978E9FB53B3}"/>
              </a:ext>
            </a:extLst>
          </p:cNvPr>
          <p:cNvPicPr>
            <a:picLocks noChangeAspect="1"/>
          </p:cNvPicPr>
          <p:nvPr/>
        </p:nvPicPr>
        <p:blipFill>
          <a:blip r:embed="rId27"/>
          <a:stretch>
            <a:fillRect/>
          </a:stretch>
        </p:blipFill>
        <p:spPr>
          <a:xfrm>
            <a:off x="5784106" y="987909"/>
            <a:ext cx="1073774" cy="355350"/>
          </a:xfrm>
          <a:prstGeom prst="rect">
            <a:avLst/>
          </a:prstGeom>
        </p:spPr>
      </p:pic>
      <p:pic>
        <p:nvPicPr>
          <p:cNvPr id="153" name="Picture 152">
            <a:extLst>
              <a:ext uri="{FF2B5EF4-FFF2-40B4-BE49-F238E27FC236}">
                <a16:creationId xmlns:a16="http://schemas.microsoft.com/office/drawing/2014/main" id="{7B0A490E-B79C-466F-B27C-B844941738BA}"/>
              </a:ext>
            </a:extLst>
          </p:cNvPr>
          <p:cNvPicPr>
            <a:picLocks noChangeAspect="1"/>
          </p:cNvPicPr>
          <p:nvPr/>
        </p:nvPicPr>
        <p:blipFill>
          <a:blip r:embed="rId28"/>
          <a:stretch>
            <a:fillRect/>
          </a:stretch>
        </p:blipFill>
        <p:spPr>
          <a:xfrm>
            <a:off x="5829507" y="1516929"/>
            <a:ext cx="936397" cy="283383"/>
          </a:xfrm>
          <a:prstGeom prst="rect">
            <a:avLst/>
          </a:prstGeom>
          <a:solidFill>
            <a:schemeClr val="bg1"/>
          </a:solidFill>
        </p:spPr>
      </p:pic>
      <p:pic>
        <p:nvPicPr>
          <p:cNvPr id="155" name="Picture 154">
            <a:extLst>
              <a:ext uri="{FF2B5EF4-FFF2-40B4-BE49-F238E27FC236}">
                <a16:creationId xmlns:a16="http://schemas.microsoft.com/office/drawing/2014/main" id="{1E63D8B4-D0C0-4905-BF4F-C9580AEA32C1}"/>
              </a:ext>
            </a:extLst>
          </p:cNvPr>
          <p:cNvPicPr>
            <a:picLocks noChangeAspect="1"/>
          </p:cNvPicPr>
          <p:nvPr/>
        </p:nvPicPr>
        <p:blipFill>
          <a:blip r:embed="rId29"/>
          <a:stretch>
            <a:fillRect/>
          </a:stretch>
        </p:blipFill>
        <p:spPr>
          <a:xfrm>
            <a:off x="5838219" y="2013931"/>
            <a:ext cx="1065236" cy="400959"/>
          </a:xfrm>
          <a:prstGeom prst="rect">
            <a:avLst/>
          </a:prstGeom>
          <a:solidFill>
            <a:schemeClr val="bg1"/>
          </a:solidFill>
        </p:spPr>
      </p:pic>
      <p:pic>
        <p:nvPicPr>
          <p:cNvPr id="157" name="Picture 156">
            <a:extLst>
              <a:ext uri="{FF2B5EF4-FFF2-40B4-BE49-F238E27FC236}">
                <a16:creationId xmlns:a16="http://schemas.microsoft.com/office/drawing/2014/main" id="{72414CB0-161D-49F8-A3B3-7D4AE29B1C69}"/>
              </a:ext>
            </a:extLst>
          </p:cNvPr>
          <p:cNvPicPr>
            <a:picLocks noChangeAspect="1"/>
          </p:cNvPicPr>
          <p:nvPr/>
        </p:nvPicPr>
        <p:blipFill>
          <a:blip r:embed="rId30"/>
          <a:stretch>
            <a:fillRect/>
          </a:stretch>
        </p:blipFill>
        <p:spPr>
          <a:xfrm>
            <a:off x="4814728" y="4232308"/>
            <a:ext cx="1076637" cy="144811"/>
          </a:xfrm>
          <a:prstGeom prst="rect">
            <a:avLst/>
          </a:prstGeom>
          <a:solidFill>
            <a:schemeClr val="bg1"/>
          </a:solidFill>
        </p:spPr>
      </p:pic>
      <p:pic>
        <p:nvPicPr>
          <p:cNvPr id="159" name="Picture 158">
            <a:extLst>
              <a:ext uri="{FF2B5EF4-FFF2-40B4-BE49-F238E27FC236}">
                <a16:creationId xmlns:a16="http://schemas.microsoft.com/office/drawing/2014/main" id="{F5BD04E0-D977-4F25-A887-89907EBA3EF7}"/>
              </a:ext>
            </a:extLst>
          </p:cNvPr>
          <p:cNvPicPr>
            <a:picLocks noChangeAspect="1"/>
          </p:cNvPicPr>
          <p:nvPr/>
        </p:nvPicPr>
        <p:blipFill>
          <a:blip r:embed="rId31"/>
          <a:stretch>
            <a:fillRect/>
          </a:stretch>
        </p:blipFill>
        <p:spPr>
          <a:xfrm>
            <a:off x="5782497" y="2458554"/>
            <a:ext cx="1243466" cy="264812"/>
          </a:xfrm>
          <a:prstGeom prst="rect">
            <a:avLst/>
          </a:prstGeom>
          <a:solidFill>
            <a:schemeClr val="bg1"/>
          </a:solidFill>
        </p:spPr>
      </p:pic>
      <p:pic>
        <p:nvPicPr>
          <p:cNvPr id="164" name="Picture 163">
            <a:extLst>
              <a:ext uri="{FF2B5EF4-FFF2-40B4-BE49-F238E27FC236}">
                <a16:creationId xmlns:a16="http://schemas.microsoft.com/office/drawing/2014/main" id="{7860BF92-9C67-4975-B94B-E7EFCEE11544}"/>
              </a:ext>
            </a:extLst>
          </p:cNvPr>
          <p:cNvPicPr>
            <a:picLocks noChangeAspect="1"/>
          </p:cNvPicPr>
          <p:nvPr/>
        </p:nvPicPr>
        <p:blipFill>
          <a:blip r:embed="rId32"/>
          <a:stretch>
            <a:fillRect/>
          </a:stretch>
        </p:blipFill>
        <p:spPr>
          <a:xfrm>
            <a:off x="5861775" y="3999506"/>
            <a:ext cx="1044067" cy="145684"/>
          </a:xfrm>
          <a:prstGeom prst="rect">
            <a:avLst/>
          </a:prstGeom>
          <a:solidFill>
            <a:schemeClr val="bg1"/>
          </a:solidFill>
        </p:spPr>
      </p:pic>
      <p:pic>
        <p:nvPicPr>
          <p:cNvPr id="167" name="Picture 166">
            <a:extLst>
              <a:ext uri="{FF2B5EF4-FFF2-40B4-BE49-F238E27FC236}">
                <a16:creationId xmlns:a16="http://schemas.microsoft.com/office/drawing/2014/main" id="{3781C014-471F-402B-8285-C644CA67DE82}"/>
              </a:ext>
            </a:extLst>
          </p:cNvPr>
          <p:cNvPicPr>
            <a:picLocks noChangeAspect="1"/>
          </p:cNvPicPr>
          <p:nvPr/>
        </p:nvPicPr>
        <p:blipFill>
          <a:blip r:embed="rId33"/>
          <a:stretch>
            <a:fillRect/>
          </a:stretch>
        </p:blipFill>
        <p:spPr>
          <a:xfrm>
            <a:off x="5868831" y="3501722"/>
            <a:ext cx="979347" cy="358714"/>
          </a:xfrm>
          <a:prstGeom prst="rect">
            <a:avLst/>
          </a:prstGeom>
          <a:solidFill>
            <a:schemeClr val="bg1"/>
          </a:solidFill>
        </p:spPr>
      </p:pic>
      <p:pic>
        <p:nvPicPr>
          <p:cNvPr id="169" name="Picture 168">
            <a:extLst>
              <a:ext uri="{FF2B5EF4-FFF2-40B4-BE49-F238E27FC236}">
                <a16:creationId xmlns:a16="http://schemas.microsoft.com/office/drawing/2014/main" id="{C57F5EA8-1CFD-42B6-8166-1D43BF886318}"/>
              </a:ext>
            </a:extLst>
          </p:cNvPr>
          <p:cNvPicPr>
            <a:picLocks noChangeAspect="1"/>
          </p:cNvPicPr>
          <p:nvPr/>
        </p:nvPicPr>
        <p:blipFill>
          <a:blip r:embed="rId34"/>
          <a:stretch>
            <a:fillRect/>
          </a:stretch>
        </p:blipFill>
        <p:spPr>
          <a:xfrm>
            <a:off x="6886639" y="780758"/>
            <a:ext cx="920439" cy="349919"/>
          </a:xfrm>
          <a:prstGeom prst="rect">
            <a:avLst/>
          </a:prstGeom>
        </p:spPr>
      </p:pic>
      <p:pic>
        <p:nvPicPr>
          <p:cNvPr id="171" name="Picture 170">
            <a:extLst>
              <a:ext uri="{FF2B5EF4-FFF2-40B4-BE49-F238E27FC236}">
                <a16:creationId xmlns:a16="http://schemas.microsoft.com/office/drawing/2014/main" id="{DA2D3475-896F-463B-900D-C92436528457}"/>
              </a:ext>
            </a:extLst>
          </p:cNvPr>
          <p:cNvPicPr>
            <a:picLocks noChangeAspect="1"/>
          </p:cNvPicPr>
          <p:nvPr/>
        </p:nvPicPr>
        <p:blipFill>
          <a:blip r:embed="rId35"/>
          <a:stretch>
            <a:fillRect/>
          </a:stretch>
        </p:blipFill>
        <p:spPr>
          <a:xfrm>
            <a:off x="6786512" y="1325357"/>
            <a:ext cx="1150487" cy="273926"/>
          </a:xfrm>
          <a:prstGeom prst="rect">
            <a:avLst/>
          </a:prstGeom>
          <a:solidFill>
            <a:schemeClr val="bg1"/>
          </a:solidFill>
        </p:spPr>
      </p:pic>
      <p:pic>
        <p:nvPicPr>
          <p:cNvPr id="173" name="Picture 172">
            <a:extLst>
              <a:ext uri="{FF2B5EF4-FFF2-40B4-BE49-F238E27FC236}">
                <a16:creationId xmlns:a16="http://schemas.microsoft.com/office/drawing/2014/main" id="{F8F906F2-EE69-44FA-8B5E-35F49CFBC2C2}"/>
              </a:ext>
            </a:extLst>
          </p:cNvPr>
          <p:cNvPicPr>
            <a:picLocks noChangeAspect="1"/>
          </p:cNvPicPr>
          <p:nvPr/>
        </p:nvPicPr>
        <p:blipFill>
          <a:blip r:embed="rId36"/>
          <a:stretch>
            <a:fillRect/>
          </a:stretch>
        </p:blipFill>
        <p:spPr>
          <a:xfrm>
            <a:off x="6922079" y="1956035"/>
            <a:ext cx="879352" cy="258633"/>
          </a:xfrm>
          <a:prstGeom prst="rect">
            <a:avLst/>
          </a:prstGeom>
          <a:solidFill>
            <a:schemeClr val="bg1"/>
          </a:solidFill>
        </p:spPr>
      </p:pic>
      <p:pic>
        <p:nvPicPr>
          <p:cNvPr id="175" name="Picture 174">
            <a:extLst>
              <a:ext uri="{FF2B5EF4-FFF2-40B4-BE49-F238E27FC236}">
                <a16:creationId xmlns:a16="http://schemas.microsoft.com/office/drawing/2014/main" id="{95FE5CE7-ACD2-44B8-BEB1-C059AB763214}"/>
              </a:ext>
            </a:extLst>
          </p:cNvPr>
          <p:cNvPicPr>
            <a:picLocks noChangeAspect="1"/>
          </p:cNvPicPr>
          <p:nvPr/>
        </p:nvPicPr>
        <p:blipFill>
          <a:blip r:embed="rId37"/>
          <a:stretch>
            <a:fillRect/>
          </a:stretch>
        </p:blipFill>
        <p:spPr>
          <a:xfrm>
            <a:off x="6927212" y="2691181"/>
            <a:ext cx="884163" cy="258633"/>
          </a:xfrm>
          <a:prstGeom prst="rect">
            <a:avLst/>
          </a:prstGeom>
          <a:solidFill>
            <a:schemeClr val="bg1"/>
          </a:solidFill>
        </p:spPr>
      </p:pic>
      <p:pic>
        <p:nvPicPr>
          <p:cNvPr id="179" name="Picture 178">
            <a:extLst>
              <a:ext uri="{FF2B5EF4-FFF2-40B4-BE49-F238E27FC236}">
                <a16:creationId xmlns:a16="http://schemas.microsoft.com/office/drawing/2014/main" id="{7C81A155-E107-4E62-9761-386A5DDC36FE}"/>
              </a:ext>
            </a:extLst>
          </p:cNvPr>
          <p:cNvPicPr>
            <a:picLocks noChangeAspect="1"/>
          </p:cNvPicPr>
          <p:nvPr/>
        </p:nvPicPr>
        <p:blipFill>
          <a:blip r:embed="rId38"/>
          <a:stretch>
            <a:fillRect/>
          </a:stretch>
        </p:blipFill>
        <p:spPr>
          <a:xfrm>
            <a:off x="6868232" y="2988086"/>
            <a:ext cx="1009084" cy="146668"/>
          </a:xfrm>
          <a:prstGeom prst="rect">
            <a:avLst/>
          </a:prstGeom>
          <a:solidFill>
            <a:schemeClr val="bg1"/>
          </a:solidFill>
        </p:spPr>
      </p:pic>
      <p:pic>
        <p:nvPicPr>
          <p:cNvPr id="187" name="Picture 186">
            <a:extLst>
              <a:ext uri="{FF2B5EF4-FFF2-40B4-BE49-F238E27FC236}">
                <a16:creationId xmlns:a16="http://schemas.microsoft.com/office/drawing/2014/main" id="{D4F954F3-2AA2-48A7-AE93-18E9BB1F95AD}"/>
              </a:ext>
            </a:extLst>
          </p:cNvPr>
          <p:cNvPicPr>
            <a:picLocks noChangeAspect="1"/>
          </p:cNvPicPr>
          <p:nvPr/>
        </p:nvPicPr>
        <p:blipFill>
          <a:blip r:embed="rId39"/>
          <a:stretch>
            <a:fillRect/>
          </a:stretch>
        </p:blipFill>
        <p:spPr>
          <a:xfrm>
            <a:off x="5900620" y="3075621"/>
            <a:ext cx="856998" cy="350115"/>
          </a:xfrm>
          <a:prstGeom prst="rect">
            <a:avLst/>
          </a:prstGeom>
          <a:solidFill>
            <a:schemeClr val="bg1"/>
          </a:solidFill>
        </p:spPr>
      </p:pic>
      <p:pic>
        <p:nvPicPr>
          <p:cNvPr id="189" name="Picture 188">
            <a:extLst>
              <a:ext uri="{FF2B5EF4-FFF2-40B4-BE49-F238E27FC236}">
                <a16:creationId xmlns:a16="http://schemas.microsoft.com/office/drawing/2014/main" id="{46E2089E-FA9C-4905-A4CF-0AD7387B7C1B}"/>
              </a:ext>
            </a:extLst>
          </p:cNvPr>
          <p:cNvPicPr>
            <a:picLocks noChangeAspect="1"/>
          </p:cNvPicPr>
          <p:nvPr/>
        </p:nvPicPr>
        <p:blipFill>
          <a:blip r:embed="rId40"/>
          <a:stretch>
            <a:fillRect/>
          </a:stretch>
        </p:blipFill>
        <p:spPr>
          <a:xfrm>
            <a:off x="6921799" y="4077985"/>
            <a:ext cx="879632" cy="329862"/>
          </a:xfrm>
          <a:prstGeom prst="rect">
            <a:avLst/>
          </a:prstGeom>
          <a:solidFill>
            <a:schemeClr val="bg1"/>
          </a:solidFill>
        </p:spPr>
      </p:pic>
      <p:pic>
        <p:nvPicPr>
          <p:cNvPr id="191" name="Picture 190">
            <a:extLst>
              <a:ext uri="{FF2B5EF4-FFF2-40B4-BE49-F238E27FC236}">
                <a16:creationId xmlns:a16="http://schemas.microsoft.com/office/drawing/2014/main" id="{567E0AFB-7C19-4B84-AF00-D7ECEE0ABF2B}"/>
              </a:ext>
            </a:extLst>
          </p:cNvPr>
          <p:cNvPicPr>
            <a:picLocks noChangeAspect="1"/>
          </p:cNvPicPr>
          <p:nvPr/>
        </p:nvPicPr>
        <p:blipFill>
          <a:blip r:embed="rId41"/>
          <a:stretch>
            <a:fillRect/>
          </a:stretch>
        </p:blipFill>
        <p:spPr>
          <a:xfrm>
            <a:off x="6903455" y="4450091"/>
            <a:ext cx="964230" cy="361586"/>
          </a:xfrm>
          <a:prstGeom prst="rect">
            <a:avLst/>
          </a:prstGeom>
          <a:solidFill>
            <a:schemeClr val="bg1"/>
          </a:solidFill>
        </p:spPr>
      </p:pic>
      <p:pic>
        <p:nvPicPr>
          <p:cNvPr id="195" name="Picture 194">
            <a:extLst>
              <a:ext uri="{FF2B5EF4-FFF2-40B4-BE49-F238E27FC236}">
                <a16:creationId xmlns:a16="http://schemas.microsoft.com/office/drawing/2014/main" id="{D259428E-42DD-4AF4-83B9-F2DB99E86204}"/>
              </a:ext>
            </a:extLst>
          </p:cNvPr>
          <p:cNvPicPr>
            <a:picLocks noChangeAspect="1"/>
          </p:cNvPicPr>
          <p:nvPr/>
        </p:nvPicPr>
        <p:blipFill>
          <a:blip r:embed="rId42"/>
          <a:stretch>
            <a:fillRect/>
          </a:stretch>
        </p:blipFill>
        <p:spPr>
          <a:xfrm>
            <a:off x="7780740" y="1048117"/>
            <a:ext cx="1115509" cy="350588"/>
          </a:xfrm>
          <a:prstGeom prst="rect">
            <a:avLst/>
          </a:prstGeom>
        </p:spPr>
      </p:pic>
      <p:pic>
        <p:nvPicPr>
          <p:cNvPr id="198" name="Picture 197">
            <a:extLst>
              <a:ext uri="{FF2B5EF4-FFF2-40B4-BE49-F238E27FC236}">
                <a16:creationId xmlns:a16="http://schemas.microsoft.com/office/drawing/2014/main" id="{00BDB73D-7D88-43E4-82E3-1B0B126D6A95}"/>
              </a:ext>
            </a:extLst>
          </p:cNvPr>
          <p:cNvPicPr>
            <a:picLocks noChangeAspect="1"/>
          </p:cNvPicPr>
          <p:nvPr/>
        </p:nvPicPr>
        <p:blipFill>
          <a:blip r:embed="rId43"/>
          <a:stretch>
            <a:fillRect/>
          </a:stretch>
        </p:blipFill>
        <p:spPr>
          <a:xfrm>
            <a:off x="7859743" y="1650137"/>
            <a:ext cx="993434" cy="263320"/>
          </a:xfrm>
          <a:prstGeom prst="rect">
            <a:avLst/>
          </a:prstGeom>
          <a:solidFill>
            <a:schemeClr val="bg1"/>
          </a:solidFill>
        </p:spPr>
      </p:pic>
      <p:pic>
        <p:nvPicPr>
          <p:cNvPr id="200" name="Picture 199">
            <a:extLst>
              <a:ext uri="{FF2B5EF4-FFF2-40B4-BE49-F238E27FC236}">
                <a16:creationId xmlns:a16="http://schemas.microsoft.com/office/drawing/2014/main" id="{5DA189A6-6393-4335-B890-640F6567F3BB}"/>
              </a:ext>
            </a:extLst>
          </p:cNvPr>
          <p:cNvPicPr>
            <a:picLocks noChangeAspect="1"/>
          </p:cNvPicPr>
          <p:nvPr/>
        </p:nvPicPr>
        <p:blipFill>
          <a:blip r:embed="rId44"/>
          <a:stretch>
            <a:fillRect/>
          </a:stretch>
        </p:blipFill>
        <p:spPr>
          <a:xfrm>
            <a:off x="7885352" y="1954932"/>
            <a:ext cx="1053827" cy="364786"/>
          </a:xfrm>
          <a:prstGeom prst="rect">
            <a:avLst/>
          </a:prstGeom>
          <a:solidFill>
            <a:schemeClr val="bg1"/>
          </a:solidFill>
        </p:spPr>
      </p:pic>
      <p:pic>
        <p:nvPicPr>
          <p:cNvPr id="202" name="Picture 201">
            <a:extLst>
              <a:ext uri="{FF2B5EF4-FFF2-40B4-BE49-F238E27FC236}">
                <a16:creationId xmlns:a16="http://schemas.microsoft.com/office/drawing/2014/main" id="{12422944-03BE-4CB3-A909-0A9DB5E95835}"/>
              </a:ext>
            </a:extLst>
          </p:cNvPr>
          <p:cNvPicPr>
            <a:picLocks noChangeAspect="1"/>
          </p:cNvPicPr>
          <p:nvPr/>
        </p:nvPicPr>
        <p:blipFill>
          <a:blip r:embed="rId45"/>
          <a:stretch>
            <a:fillRect/>
          </a:stretch>
        </p:blipFill>
        <p:spPr>
          <a:xfrm>
            <a:off x="7877316" y="2445268"/>
            <a:ext cx="1031881" cy="359959"/>
          </a:xfrm>
          <a:prstGeom prst="rect">
            <a:avLst/>
          </a:prstGeom>
          <a:solidFill>
            <a:schemeClr val="bg1"/>
          </a:solidFill>
        </p:spPr>
      </p:pic>
      <p:pic>
        <p:nvPicPr>
          <p:cNvPr id="204" name="Picture 203">
            <a:extLst>
              <a:ext uri="{FF2B5EF4-FFF2-40B4-BE49-F238E27FC236}">
                <a16:creationId xmlns:a16="http://schemas.microsoft.com/office/drawing/2014/main" id="{2F205BD1-BF8B-44C5-B9D7-BCF6D50F43EF}"/>
              </a:ext>
            </a:extLst>
          </p:cNvPr>
          <p:cNvPicPr>
            <a:picLocks noChangeAspect="1"/>
          </p:cNvPicPr>
          <p:nvPr/>
        </p:nvPicPr>
        <p:blipFill>
          <a:blip r:embed="rId46"/>
          <a:stretch>
            <a:fillRect/>
          </a:stretch>
        </p:blipFill>
        <p:spPr>
          <a:xfrm>
            <a:off x="7859743" y="3185608"/>
            <a:ext cx="1009601" cy="129135"/>
          </a:xfrm>
          <a:prstGeom prst="rect">
            <a:avLst/>
          </a:prstGeom>
          <a:solidFill>
            <a:schemeClr val="bg1"/>
          </a:solidFill>
        </p:spPr>
      </p:pic>
      <p:pic>
        <p:nvPicPr>
          <p:cNvPr id="206" name="Picture 205">
            <a:extLst>
              <a:ext uri="{FF2B5EF4-FFF2-40B4-BE49-F238E27FC236}">
                <a16:creationId xmlns:a16="http://schemas.microsoft.com/office/drawing/2014/main" id="{8D5C21F2-3F95-4635-8040-6E5467545AB5}"/>
              </a:ext>
            </a:extLst>
          </p:cNvPr>
          <p:cNvPicPr>
            <a:picLocks noChangeAspect="1"/>
          </p:cNvPicPr>
          <p:nvPr/>
        </p:nvPicPr>
        <p:blipFill>
          <a:blip r:embed="rId47"/>
          <a:stretch>
            <a:fillRect/>
          </a:stretch>
        </p:blipFill>
        <p:spPr>
          <a:xfrm>
            <a:off x="7905069" y="3423863"/>
            <a:ext cx="939892" cy="349727"/>
          </a:xfrm>
          <a:prstGeom prst="rect">
            <a:avLst/>
          </a:prstGeom>
          <a:solidFill>
            <a:schemeClr val="bg1"/>
          </a:solidFill>
        </p:spPr>
      </p:pic>
      <p:pic>
        <p:nvPicPr>
          <p:cNvPr id="208" name="Picture 207">
            <a:extLst>
              <a:ext uri="{FF2B5EF4-FFF2-40B4-BE49-F238E27FC236}">
                <a16:creationId xmlns:a16="http://schemas.microsoft.com/office/drawing/2014/main" id="{64EB7D44-6370-4753-A0B9-0992E4B92ABD}"/>
              </a:ext>
            </a:extLst>
          </p:cNvPr>
          <p:cNvPicPr>
            <a:picLocks noChangeAspect="1"/>
          </p:cNvPicPr>
          <p:nvPr/>
        </p:nvPicPr>
        <p:blipFill>
          <a:blip r:embed="rId48"/>
          <a:stretch>
            <a:fillRect/>
          </a:stretch>
        </p:blipFill>
        <p:spPr>
          <a:xfrm>
            <a:off x="6881600" y="4860527"/>
            <a:ext cx="877416" cy="288381"/>
          </a:xfrm>
          <a:prstGeom prst="rect">
            <a:avLst/>
          </a:prstGeom>
          <a:solidFill>
            <a:schemeClr val="bg1"/>
          </a:solidFill>
        </p:spPr>
      </p:pic>
      <p:pic>
        <p:nvPicPr>
          <p:cNvPr id="210" name="Picture 209">
            <a:extLst>
              <a:ext uri="{FF2B5EF4-FFF2-40B4-BE49-F238E27FC236}">
                <a16:creationId xmlns:a16="http://schemas.microsoft.com/office/drawing/2014/main" id="{0F660089-F933-4E95-A2FF-FD6838C541F3}"/>
              </a:ext>
            </a:extLst>
          </p:cNvPr>
          <p:cNvPicPr>
            <a:picLocks noChangeAspect="1"/>
          </p:cNvPicPr>
          <p:nvPr/>
        </p:nvPicPr>
        <p:blipFill>
          <a:blip r:embed="rId49"/>
          <a:stretch>
            <a:fillRect/>
          </a:stretch>
        </p:blipFill>
        <p:spPr>
          <a:xfrm>
            <a:off x="8015503" y="3844109"/>
            <a:ext cx="735000" cy="276361"/>
          </a:xfrm>
          <a:prstGeom prst="rect">
            <a:avLst/>
          </a:prstGeom>
          <a:solidFill>
            <a:schemeClr val="bg1"/>
          </a:solidFill>
        </p:spPr>
      </p:pic>
      <p:pic>
        <p:nvPicPr>
          <p:cNvPr id="213" name="Picture 212">
            <a:extLst>
              <a:ext uri="{FF2B5EF4-FFF2-40B4-BE49-F238E27FC236}">
                <a16:creationId xmlns:a16="http://schemas.microsoft.com/office/drawing/2014/main" id="{8BE601DF-FA8A-4EBF-9BF5-D642C6C2881E}"/>
              </a:ext>
            </a:extLst>
          </p:cNvPr>
          <p:cNvPicPr>
            <a:picLocks noChangeAspect="1"/>
          </p:cNvPicPr>
          <p:nvPr/>
        </p:nvPicPr>
        <p:blipFill>
          <a:blip r:embed="rId50"/>
          <a:stretch>
            <a:fillRect/>
          </a:stretch>
        </p:blipFill>
        <p:spPr>
          <a:xfrm>
            <a:off x="7877316" y="4218632"/>
            <a:ext cx="1173913" cy="387392"/>
          </a:xfrm>
          <a:prstGeom prst="rect">
            <a:avLst/>
          </a:prstGeom>
          <a:solidFill>
            <a:schemeClr val="bg1"/>
          </a:solidFill>
        </p:spPr>
      </p:pic>
      <p:pic>
        <p:nvPicPr>
          <p:cNvPr id="217" name="Picture 216">
            <a:extLst>
              <a:ext uri="{FF2B5EF4-FFF2-40B4-BE49-F238E27FC236}">
                <a16:creationId xmlns:a16="http://schemas.microsoft.com/office/drawing/2014/main" id="{B5CD013E-C11F-4280-9572-5A303AC98DB4}"/>
              </a:ext>
            </a:extLst>
          </p:cNvPr>
          <p:cNvPicPr>
            <a:picLocks noChangeAspect="1"/>
          </p:cNvPicPr>
          <p:nvPr/>
        </p:nvPicPr>
        <p:blipFill>
          <a:blip r:embed="rId51"/>
          <a:stretch>
            <a:fillRect/>
          </a:stretch>
        </p:blipFill>
        <p:spPr>
          <a:xfrm>
            <a:off x="7867685" y="4719355"/>
            <a:ext cx="1145162" cy="377904"/>
          </a:xfrm>
          <a:prstGeom prst="rect">
            <a:avLst/>
          </a:prstGeom>
          <a:solidFill>
            <a:schemeClr val="bg1"/>
          </a:solidFill>
        </p:spPr>
      </p:pic>
      <p:pic>
        <p:nvPicPr>
          <p:cNvPr id="219" name="Picture 218">
            <a:extLst>
              <a:ext uri="{FF2B5EF4-FFF2-40B4-BE49-F238E27FC236}">
                <a16:creationId xmlns:a16="http://schemas.microsoft.com/office/drawing/2014/main" id="{E59C2DD9-F735-43D4-BEF0-12D192429BF5}"/>
              </a:ext>
            </a:extLst>
          </p:cNvPr>
          <p:cNvPicPr>
            <a:picLocks noChangeAspect="1"/>
          </p:cNvPicPr>
          <p:nvPr/>
        </p:nvPicPr>
        <p:blipFill>
          <a:blip r:embed="rId52"/>
          <a:stretch>
            <a:fillRect/>
          </a:stretch>
        </p:blipFill>
        <p:spPr>
          <a:xfrm>
            <a:off x="8750503" y="638860"/>
            <a:ext cx="1144806" cy="363553"/>
          </a:xfrm>
          <a:prstGeom prst="rect">
            <a:avLst/>
          </a:prstGeom>
        </p:spPr>
      </p:pic>
      <p:pic>
        <p:nvPicPr>
          <p:cNvPr id="222" name="Picture 221">
            <a:extLst>
              <a:ext uri="{FF2B5EF4-FFF2-40B4-BE49-F238E27FC236}">
                <a16:creationId xmlns:a16="http://schemas.microsoft.com/office/drawing/2014/main" id="{AAC9F517-A259-456B-90DE-948C0F985437}"/>
              </a:ext>
            </a:extLst>
          </p:cNvPr>
          <p:cNvPicPr>
            <a:picLocks noChangeAspect="1"/>
          </p:cNvPicPr>
          <p:nvPr/>
        </p:nvPicPr>
        <p:blipFill>
          <a:blip r:embed="rId53"/>
          <a:stretch>
            <a:fillRect/>
          </a:stretch>
        </p:blipFill>
        <p:spPr>
          <a:xfrm>
            <a:off x="8926808" y="1230393"/>
            <a:ext cx="901232" cy="286202"/>
          </a:xfrm>
          <a:prstGeom prst="rect">
            <a:avLst/>
          </a:prstGeom>
          <a:solidFill>
            <a:schemeClr val="bg1"/>
          </a:solidFill>
        </p:spPr>
      </p:pic>
      <p:pic>
        <p:nvPicPr>
          <p:cNvPr id="224" name="Picture 223">
            <a:extLst>
              <a:ext uri="{FF2B5EF4-FFF2-40B4-BE49-F238E27FC236}">
                <a16:creationId xmlns:a16="http://schemas.microsoft.com/office/drawing/2014/main" id="{6BD39A6E-8303-459E-BC85-0B3D5F753B24}"/>
              </a:ext>
            </a:extLst>
          </p:cNvPr>
          <p:cNvPicPr>
            <a:picLocks noChangeAspect="1"/>
          </p:cNvPicPr>
          <p:nvPr/>
        </p:nvPicPr>
        <p:blipFill>
          <a:blip r:embed="rId54"/>
          <a:stretch>
            <a:fillRect/>
          </a:stretch>
        </p:blipFill>
        <p:spPr>
          <a:xfrm>
            <a:off x="8952909" y="1588302"/>
            <a:ext cx="886438" cy="383324"/>
          </a:xfrm>
          <a:prstGeom prst="rect">
            <a:avLst/>
          </a:prstGeom>
          <a:solidFill>
            <a:schemeClr val="bg1"/>
          </a:solidFill>
        </p:spPr>
      </p:pic>
      <p:pic>
        <p:nvPicPr>
          <p:cNvPr id="226" name="Picture 225">
            <a:extLst>
              <a:ext uri="{FF2B5EF4-FFF2-40B4-BE49-F238E27FC236}">
                <a16:creationId xmlns:a16="http://schemas.microsoft.com/office/drawing/2014/main" id="{88251ED5-9410-4478-849B-DDFAFE2AA4D9}"/>
              </a:ext>
            </a:extLst>
          </p:cNvPr>
          <p:cNvPicPr>
            <a:picLocks noChangeAspect="1"/>
          </p:cNvPicPr>
          <p:nvPr/>
        </p:nvPicPr>
        <p:blipFill>
          <a:blip r:embed="rId55"/>
          <a:stretch>
            <a:fillRect/>
          </a:stretch>
        </p:blipFill>
        <p:spPr>
          <a:xfrm>
            <a:off x="8901108" y="2055768"/>
            <a:ext cx="971779" cy="466454"/>
          </a:xfrm>
          <a:prstGeom prst="rect">
            <a:avLst/>
          </a:prstGeom>
          <a:solidFill>
            <a:schemeClr val="bg1"/>
          </a:solidFill>
        </p:spPr>
      </p:pic>
      <p:pic>
        <p:nvPicPr>
          <p:cNvPr id="228" name="Picture 227">
            <a:extLst>
              <a:ext uri="{FF2B5EF4-FFF2-40B4-BE49-F238E27FC236}">
                <a16:creationId xmlns:a16="http://schemas.microsoft.com/office/drawing/2014/main" id="{4B5823E0-179D-4F90-ACBA-5AA51B6F2C1D}"/>
              </a:ext>
            </a:extLst>
          </p:cNvPr>
          <p:cNvPicPr>
            <a:picLocks noChangeAspect="1"/>
          </p:cNvPicPr>
          <p:nvPr/>
        </p:nvPicPr>
        <p:blipFill>
          <a:blip r:embed="rId56"/>
          <a:stretch>
            <a:fillRect/>
          </a:stretch>
        </p:blipFill>
        <p:spPr>
          <a:xfrm>
            <a:off x="8884437" y="2625722"/>
            <a:ext cx="1016263" cy="267132"/>
          </a:xfrm>
          <a:prstGeom prst="rect">
            <a:avLst/>
          </a:prstGeom>
          <a:solidFill>
            <a:schemeClr val="bg1"/>
          </a:solidFill>
        </p:spPr>
      </p:pic>
      <p:pic>
        <p:nvPicPr>
          <p:cNvPr id="230" name="Picture 229">
            <a:extLst>
              <a:ext uri="{FF2B5EF4-FFF2-40B4-BE49-F238E27FC236}">
                <a16:creationId xmlns:a16="http://schemas.microsoft.com/office/drawing/2014/main" id="{4B8DF800-DFCC-43FB-B246-6F1865D12E4B}"/>
              </a:ext>
            </a:extLst>
          </p:cNvPr>
          <p:cNvPicPr>
            <a:picLocks noChangeAspect="1"/>
          </p:cNvPicPr>
          <p:nvPr/>
        </p:nvPicPr>
        <p:blipFill>
          <a:blip r:embed="rId57"/>
          <a:stretch>
            <a:fillRect/>
          </a:stretch>
        </p:blipFill>
        <p:spPr>
          <a:xfrm>
            <a:off x="8920144" y="3019149"/>
            <a:ext cx="979345" cy="257428"/>
          </a:xfrm>
          <a:prstGeom prst="rect">
            <a:avLst/>
          </a:prstGeom>
          <a:solidFill>
            <a:schemeClr val="bg1"/>
          </a:solidFill>
        </p:spPr>
      </p:pic>
      <p:pic>
        <p:nvPicPr>
          <p:cNvPr id="239" name="Picture 238">
            <a:extLst>
              <a:ext uri="{FF2B5EF4-FFF2-40B4-BE49-F238E27FC236}">
                <a16:creationId xmlns:a16="http://schemas.microsoft.com/office/drawing/2014/main" id="{107A7CDE-8FF7-42FD-84AA-0B58D466809F}"/>
              </a:ext>
            </a:extLst>
          </p:cNvPr>
          <p:cNvPicPr>
            <a:picLocks noChangeAspect="1"/>
          </p:cNvPicPr>
          <p:nvPr/>
        </p:nvPicPr>
        <p:blipFill>
          <a:blip r:embed="rId58"/>
          <a:stretch>
            <a:fillRect/>
          </a:stretch>
        </p:blipFill>
        <p:spPr>
          <a:xfrm>
            <a:off x="9705345" y="1075173"/>
            <a:ext cx="1384204" cy="160598"/>
          </a:xfrm>
          <a:prstGeom prst="rect">
            <a:avLst/>
          </a:prstGeom>
        </p:spPr>
      </p:pic>
      <p:pic>
        <p:nvPicPr>
          <p:cNvPr id="242" name="Picture 241">
            <a:extLst>
              <a:ext uri="{FF2B5EF4-FFF2-40B4-BE49-F238E27FC236}">
                <a16:creationId xmlns:a16="http://schemas.microsoft.com/office/drawing/2014/main" id="{7E1BF1BF-D720-4E6A-9E9F-5DA7047BC9C3}"/>
              </a:ext>
            </a:extLst>
          </p:cNvPr>
          <p:cNvPicPr>
            <a:picLocks noChangeAspect="1"/>
          </p:cNvPicPr>
          <p:nvPr/>
        </p:nvPicPr>
        <p:blipFill>
          <a:blip r:embed="rId59"/>
          <a:stretch>
            <a:fillRect/>
          </a:stretch>
        </p:blipFill>
        <p:spPr>
          <a:xfrm>
            <a:off x="10917231" y="1602149"/>
            <a:ext cx="858154" cy="180664"/>
          </a:xfrm>
          <a:prstGeom prst="rect">
            <a:avLst/>
          </a:prstGeom>
        </p:spPr>
      </p:pic>
      <p:pic>
        <p:nvPicPr>
          <p:cNvPr id="244" name="Picture 243">
            <a:extLst>
              <a:ext uri="{FF2B5EF4-FFF2-40B4-BE49-F238E27FC236}">
                <a16:creationId xmlns:a16="http://schemas.microsoft.com/office/drawing/2014/main" id="{FF4FBDC4-9857-49B0-83BA-AF1BFE98445A}"/>
              </a:ext>
            </a:extLst>
          </p:cNvPr>
          <p:cNvPicPr>
            <a:picLocks noChangeAspect="1"/>
          </p:cNvPicPr>
          <p:nvPr/>
        </p:nvPicPr>
        <p:blipFill>
          <a:blip r:embed="rId60"/>
          <a:stretch>
            <a:fillRect/>
          </a:stretch>
        </p:blipFill>
        <p:spPr>
          <a:xfrm>
            <a:off x="10918386" y="3164302"/>
            <a:ext cx="856999" cy="264577"/>
          </a:xfrm>
          <a:prstGeom prst="rect">
            <a:avLst/>
          </a:prstGeom>
          <a:solidFill>
            <a:schemeClr val="bg1"/>
          </a:solidFill>
        </p:spPr>
      </p:pic>
      <p:pic>
        <p:nvPicPr>
          <p:cNvPr id="246" name="Picture 245">
            <a:extLst>
              <a:ext uri="{FF2B5EF4-FFF2-40B4-BE49-F238E27FC236}">
                <a16:creationId xmlns:a16="http://schemas.microsoft.com/office/drawing/2014/main" id="{E86DCC5C-E49D-4D2A-BCAD-9A647D0FB333}"/>
              </a:ext>
            </a:extLst>
          </p:cNvPr>
          <p:cNvPicPr>
            <a:picLocks noChangeAspect="1"/>
          </p:cNvPicPr>
          <p:nvPr/>
        </p:nvPicPr>
        <p:blipFill>
          <a:blip r:embed="rId61"/>
          <a:stretch>
            <a:fillRect/>
          </a:stretch>
        </p:blipFill>
        <p:spPr>
          <a:xfrm>
            <a:off x="9791437" y="3856106"/>
            <a:ext cx="1075256" cy="119473"/>
          </a:xfrm>
          <a:prstGeom prst="rect">
            <a:avLst/>
          </a:prstGeom>
          <a:solidFill>
            <a:schemeClr val="bg1"/>
          </a:solidFill>
        </p:spPr>
      </p:pic>
      <p:pic>
        <p:nvPicPr>
          <p:cNvPr id="249" name="Picture 248">
            <a:extLst>
              <a:ext uri="{FF2B5EF4-FFF2-40B4-BE49-F238E27FC236}">
                <a16:creationId xmlns:a16="http://schemas.microsoft.com/office/drawing/2014/main" id="{317DC04C-7481-476E-B3B4-FB3FC86AD6C0}"/>
              </a:ext>
            </a:extLst>
          </p:cNvPr>
          <p:cNvPicPr>
            <a:picLocks noChangeAspect="1"/>
          </p:cNvPicPr>
          <p:nvPr/>
        </p:nvPicPr>
        <p:blipFill>
          <a:blip r:embed="rId62"/>
          <a:stretch>
            <a:fillRect/>
          </a:stretch>
        </p:blipFill>
        <p:spPr>
          <a:xfrm>
            <a:off x="10852555" y="3676063"/>
            <a:ext cx="1019724" cy="129578"/>
          </a:xfrm>
          <a:prstGeom prst="rect">
            <a:avLst/>
          </a:prstGeom>
          <a:solidFill>
            <a:schemeClr val="bg1"/>
          </a:solidFill>
        </p:spPr>
      </p:pic>
    </p:spTree>
    <p:extLst>
      <p:ext uri="{BB962C8B-B14F-4D97-AF65-F5344CB8AC3E}">
        <p14:creationId xmlns:p14="http://schemas.microsoft.com/office/powerpoint/2010/main" val="397391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500"/>
                                        <p:tgtEl>
                                          <p:spTgt spid="136"/>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500"/>
                                        <p:tgtEl>
                                          <p:spTgt spid="137"/>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fade">
                                      <p:cBhvr>
                                        <p:cTn id="41" dur="500"/>
                                        <p:tgtEl>
                                          <p:spTgt spid="120"/>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8"/>
                                        </p:tgtEl>
                                        <p:attrNameLst>
                                          <p:attrName>style.visibility</p:attrName>
                                        </p:attrNameLst>
                                      </p:cBhvr>
                                      <p:to>
                                        <p:strVal val="visible"/>
                                      </p:to>
                                    </p:set>
                                    <p:animEffect transition="in" filter="fade">
                                      <p:cBhvr>
                                        <p:cTn id="55" dur="500"/>
                                        <p:tgtEl>
                                          <p:spTgt spid="138"/>
                                        </p:tgtEl>
                                      </p:cBhvr>
                                    </p:animEffect>
                                  </p:childTnLst>
                                </p:cTn>
                              </p:par>
                              <p:par>
                                <p:cTn id="56" presetID="10" presetClass="entr" presetSubtype="0" fill="hold" nodeType="withEffect">
                                  <p:stCondLst>
                                    <p:cond delay="0"/>
                                  </p:stCondLst>
                                  <p:childTnLst>
                                    <p:set>
                                      <p:cBhvr>
                                        <p:cTn id="57" dur="1" fill="hold">
                                          <p:stCondLst>
                                            <p:cond delay="0"/>
                                          </p:stCondLst>
                                        </p:cTn>
                                        <p:tgtEl>
                                          <p:spTgt spid="121"/>
                                        </p:tgtEl>
                                        <p:attrNameLst>
                                          <p:attrName>style.visibility</p:attrName>
                                        </p:attrNameLst>
                                      </p:cBhvr>
                                      <p:to>
                                        <p:strVal val="visible"/>
                                      </p:to>
                                    </p:set>
                                    <p:animEffect transition="in" filter="fade">
                                      <p:cBhvr>
                                        <p:cTn id="58" dur="500"/>
                                        <p:tgtEl>
                                          <p:spTgt spid="121"/>
                                        </p:tgtEl>
                                      </p:cBhvr>
                                    </p:animEffect>
                                  </p:childTnLst>
                                </p:cTn>
                              </p:par>
                              <p:par>
                                <p:cTn id="59" presetID="10"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fade">
                                      <p:cBhvr>
                                        <p:cTn id="66" dur="500"/>
                                        <p:tgtEl>
                                          <p:spTgt spid="139"/>
                                        </p:tgtEl>
                                      </p:cBhvr>
                                    </p:animEffect>
                                  </p:childTnLst>
                                </p:cTn>
                              </p:par>
                              <p:par>
                                <p:cTn id="67" presetID="10" presetClass="entr" presetSubtype="0" fill="hold" nodeType="withEffect">
                                  <p:stCondLst>
                                    <p:cond delay="0"/>
                                  </p:stCondLst>
                                  <p:childTnLst>
                                    <p:set>
                                      <p:cBhvr>
                                        <p:cTn id="68" dur="1" fill="hold">
                                          <p:stCondLst>
                                            <p:cond delay="0"/>
                                          </p:stCondLst>
                                        </p:cTn>
                                        <p:tgtEl>
                                          <p:spTgt spid="122"/>
                                        </p:tgtEl>
                                        <p:attrNameLst>
                                          <p:attrName>style.visibility</p:attrName>
                                        </p:attrNameLst>
                                      </p:cBhvr>
                                      <p:to>
                                        <p:strVal val="visible"/>
                                      </p:to>
                                    </p:set>
                                    <p:animEffect transition="in" filter="fade">
                                      <p:cBhvr>
                                        <p:cTn id="69" dur="500"/>
                                        <p:tgtEl>
                                          <p:spTgt spid="122"/>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0"/>
                                        </p:tgtEl>
                                        <p:attrNameLst>
                                          <p:attrName>style.visibility</p:attrName>
                                        </p:attrNameLst>
                                      </p:cBhvr>
                                      <p:to>
                                        <p:strVal val="visible"/>
                                      </p:to>
                                    </p:set>
                                    <p:animEffect transition="in" filter="fade">
                                      <p:cBhvr>
                                        <p:cTn id="77" dur="500"/>
                                        <p:tgtEl>
                                          <p:spTgt spid="140"/>
                                        </p:tgtEl>
                                      </p:cBhvr>
                                    </p:animEffect>
                                  </p:childTnLst>
                                </p:cTn>
                              </p:par>
                              <p:par>
                                <p:cTn id="78" presetID="10" presetClass="entr" presetSubtype="0" fill="hold" nodeType="with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500"/>
                                        <p:tgtEl>
                                          <p:spTgt spid="123"/>
                                        </p:tgtEl>
                                      </p:cBhvr>
                                    </p:animEffect>
                                  </p:childTnLst>
                                </p:cTn>
                              </p:par>
                              <p:par>
                                <p:cTn id="81" presetID="10"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10" presetClass="entr" presetSubtype="0" fill="hold" nodeType="withEffect">
                                  <p:stCondLst>
                                    <p:cond delay="0"/>
                                  </p:stCondLst>
                                  <p:childTnLst>
                                    <p:set>
                                      <p:cBhvr>
                                        <p:cTn id="91" dur="1" fill="hold">
                                          <p:stCondLst>
                                            <p:cond delay="0"/>
                                          </p:stCondLst>
                                        </p:cTn>
                                        <p:tgtEl>
                                          <p:spTgt spid="124"/>
                                        </p:tgtEl>
                                        <p:attrNameLst>
                                          <p:attrName>style.visibility</p:attrName>
                                        </p:attrNameLst>
                                      </p:cBhvr>
                                      <p:to>
                                        <p:strVal val="visible"/>
                                      </p:to>
                                    </p:set>
                                    <p:animEffect transition="in" filter="fade">
                                      <p:cBhvr>
                                        <p:cTn id="92" dur="500"/>
                                        <p:tgtEl>
                                          <p:spTgt spid="124"/>
                                        </p:tgtEl>
                                      </p:cBhvr>
                                    </p:animEffect>
                                  </p:childTnLst>
                                </p:cTn>
                              </p:par>
                              <p:par>
                                <p:cTn id="93" presetID="10" presetClass="entr" presetSubtype="0"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1"/>
                                        </p:tgtEl>
                                        <p:attrNameLst>
                                          <p:attrName>style.visibility</p:attrName>
                                        </p:attrNameLst>
                                      </p:cBhvr>
                                      <p:to>
                                        <p:strVal val="visible"/>
                                      </p:to>
                                    </p:set>
                                    <p:animEffect transition="in" filter="fade">
                                      <p:cBhvr>
                                        <p:cTn id="98" dur="500"/>
                                        <p:tgtEl>
                                          <p:spTgt spid="141"/>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142"/>
                                        </p:tgtEl>
                                        <p:attrNameLst>
                                          <p:attrName>style.visibility</p:attrName>
                                        </p:attrNameLst>
                                      </p:cBhvr>
                                      <p:to>
                                        <p:strVal val="visible"/>
                                      </p:to>
                                    </p:set>
                                    <p:animEffect transition="in" filter="fade">
                                      <p:cBhvr>
                                        <p:cTn id="102" dur="500"/>
                                        <p:tgtEl>
                                          <p:spTgt spid="142"/>
                                        </p:tgtEl>
                                      </p:cBhvr>
                                    </p:animEffect>
                                  </p:childTnLst>
                                </p:cTn>
                              </p:par>
                              <p:par>
                                <p:cTn id="103" presetID="10" presetClass="entr" presetSubtype="0" fill="hold" nodeType="withEffect">
                                  <p:stCondLst>
                                    <p:cond delay="0"/>
                                  </p:stCondLst>
                                  <p:childTnLst>
                                    <p:set>
                                      <p:cBhvr>
                                        <p:cTn id="104" dur="1" fill="hold">
                                          <p:stCondLst>
                                            <p:cond delay="0"/>
                                          </p:stCondLst>
                                        </p:cTn>
                                        <p:tgtEl>
                                          <p:spTgt spid="125"/>
                                        </p:tgtEl>
                                        <p:attrNameLst>
                                          <p:attrName>style.visibility</p:attrName>
                                        </p:attrNameLst>
                                      </p:cBhvr>
                                      <p:to>
                                        <p:strVal val="visible"/>
                                      </p:to>
                                    </p:set>
                                    <p:animEffect transition="in" filter="fade">
                                      <p:cBhvr>
                                        <p:cTn id="105" dur="500"/>
                                        <p:tgtEl>
                                          <p:spTgt spid="125"/>
                                        </p:tgtEl>
                                      </p:cBhvr>
                                    </p:animEffect>
                                  </p:childTnLst>
                                </p:cTn>
                              </p:par>
                              <p:par>
                                <p:cTn id="106" presetID="10" presetClass="entr" presetSubtype="0"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500"/>
                                        <p:tgtEl>
                                          <p:spTgt spid="4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500"/>
                                        <p:tgtEl>
                                          <p:spTgt spid="5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02"/>
                                        </p:tgtEl>
                                        <p:attrNameLst>
                                          <p:attrName>style.visibility</p:attrName>
                                        </p:attrNameLst>
                                      </p:cBhvr>
                                      <p:to>
                                        <p:strVal val="visible"/>
                                      </p:to>
                                    </p:set>
                                    <p:animEffect transition="in" filter="fade">
                                      <p:cBhvr>
                                        <p:cTn id="119" dur="500"/>
                                        <p:tgtEl>
                                          <p:spTgt spid="102"/>
                                        </p:tgtEl>
                                      </p:cBhvr>
                                    </p:animEffect>
                                  </p:childTnLst>
                                </p:cTn>
                              </p:par>
                              <p:par>
                                <p:cTn id="120" presetID="10" presetClass="entr" presetSubtype="0" fill="hold" nodeType="withEffect">
                                  <p:stCondLst>
                                    <p:cond delay="0"/>
                                  </p:stCondLst>
                                  <p:childTnLst>
                                    <p:set>
                                      <p:cBhvr>
                                        <p:cTn id="121" dur="1" fill="hold">
                                          <p:stCondLst>
                                            <p:cond delay="0"/>
                                          </p:stCondLst>
                                        </p:cTn>
                                        <p:tgtEl>
                                          <p:spTgt spid="130"/>
                                        </p:tgtEl>
                                        <p:attrNameLst>
                                          <p:attrName>style.visibility</p:attrName>
                                        </p:attrNameLst>
                                      </p:cBhvr>
                                      <p:to>
                                        <p:strVal val="visible"/>
                                      </p:to>
                                    </p:set>
                                    <p:animEffect transition="in" filter="fade">
                                      <p:cBhvr>
                                        <p:cTn id="122" dur="500"/>
                                        <p:tgtEl>
                                          <p:spTgt spid="130"/>
                                        </p:tgtEl>
                                      </p:cBhvr>
                                    </p:animEffect>
                                  </p:childTnLst>
                                </p:cTn>
                              </p:par>
                              <p:par>
                                <p:cTn id="123" presetID="10" presetClass="entr" presetSubtype="0" fill="hold"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par>
                                <p:cTn id="126" presetID="10" presetClass="entr" presetSubtype="0" fill="hold"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500"/>
                                        <p:tgtEl>
                                          <p:spTgt spid="39"/>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6"/>
                                        </p:tgtEl>
                                        <p:attrNameLst>
                                          <p:attrName>style.visibility</p:attrName>
                                        </p:attrNameLst>
                                      </p:cBhvr>
                                      <p:to>
                                        <p:strVal val="visible"/>
                                      </p:to>
                                    </p:set>
                                    <p:animEffect transition="in" filter="fade">
                                      <p:cBhvr>
                                        <p:cTn id="133" dur="500"/>
                                        <p:tgtEl>
                                          <p:spTgt spid="116"/>
                                        </p:tgtEl>
                                      </p:cBhvr>
                                    </p:animEffect>
                                  </p:childTnLst>
                                </p:cTn>
                              </p:par>
                              <p:par>
                                <p:cTn id="134" presetID="10" presetClass="entr" presetSubtype="0" fill="hold" nodeType="withEffect">
                                  <p:stCondLst>
                                    <p:cond delay="0"/>
                                  </p:stCondLst>
                                  <p:childTnLst>
                                    <p:set>
                                      <p:cBhvr>
                                        <p:cTn id="135" dur="1" fill="hold">
                                          <p:stCondLst>
                                            <p:cond delay="0"/>
                                          </p:stCondLst>
                                        </p:cTn>
                                        <p:tgtEl>
                                          <p:spTgt spid="115"/>
                                        </p:tgtEl>
                                        <p:attrNameLst>
                                          <p:attrName>style.visibility</p:attrName>
                                        </p:attrNameLst>
                                      </p:cBhvr>
                                      <p:to>
                                        <p:strVal val="visible"/>
                                      </p:to>
                                    </p:set>
                                    <p:animEffect transition="in" filter="fade">
                                      <p:cBhvr>
                                        <p:cTn id="136" dur="500"/>
                                        <p:tgtEl>
                                          <p:spTgt spid="11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fade">
                                      <p:cBhvr>
                                        <p:cTn id="139" dur="500"/>
                                        <p:tgtEl>
                                          <p:spTgt spid="4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500"/>
                                        <p:tgtEl>
                                          <p:spTgt spid="5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47"/>
                                        </p:tgtEl>
                                        <p:attrNameLst>
                                          <p:attrName>style.visibility</p:attrName>
                                        </p:attrNameLst>
                                      </p:cBhvr>
                                      <p:to>
                                        <p:strVal val="visible"/>
                                      </p:to>
                                    </p:set>
                                    <p:animEffect transition="in" filter="fade">
                                      <p:cBhvr>
                                        <p:cTn id="147" dur="500"/>
                                        <p:tgtEl>
                                          <p:spTgt spid="147"/>
                                        </p:tgtEl>
                                      </p:cBhvr>
                                    </p:animEffect>
                                  </p:childTnLst>
                                </p:cTn>
                              </p:par>
                              <p:par>
                                <p:cTn id="148" presetID="10" presetClass="entr" presetSubtype="0" fill="hold" nodeType="withEffect">
                                  <p:stCondLst>
                                    <p:cond delay="0"/>
                                  </p:stCondLst>
                                  <p:childTnLst>
                                    <p:set>
                                      <p:cBhvr>
                                        <p:cTn id="149" dur="1" fill="hold">
                                          <p:stCondLst>
                                            <p:cond delay="0"/>
                                          </p:stCondLst>
                                        </p:cTn>
                                        <p:tgtEl>
                                          <p:spTgt spid="19"/>
                                        </p:tgtEl>
                                        <p:attrNameLst>
                                          <p:attrName>style.visibility</p:attrName>
                                        </p:attrNameLst>
                                      </p:cBhvr>
                                      <p:to>
                                        <p:strVal val="visible"/>
                                      </p:to>
                                    </p:set>
                                    <p:animEffect transition="in" filter="fade">
                                      <p:cBhvr>
                                        <p:cTn id="150" dur="500"/>
                                        <p:tgtEl>
                                          <p:spTgt spid="19"/>
                                        </p:tgtEl>
                                      </p:cBhvr>
                                    </p:animEffect>
                                  </p:childTnLst>
                                </p:cTn>
                              </p:par>
                              <p:par>
                                <p:cTn id="151" presetID="10" presetClass="entr" presetSubtype="0" fill="hold" nodeType="with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500"/>
                                        <p:tgtEl>
                                          <p:spTgt spid="40"/>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48"/>
                                        </p:tgtEl>
                                        <p:attrNameLst>
                                          <p:attrName>style.visibility</p:attrName>
                                        </p:attrNameLst>
                                      </p:cBhvr>
                                      <p:to>
                                        <p:strVal val="visible"/>
                                      </p:to>
                                    </p:set>
                                    <p:animEffect transition="in" filter="fade">
                                      <p:cBhvr>
                                        <p:cTn id="158" dur="500"/>
                                        <p:tgtEl>
                                          <p:spTgt spid="148"/>
                                        </p:tgtEl>
                                      </p:cBhvr>
                                    </p:animEffect>
                                  </p:childTnLst>
                                </p:cTn>
                              </p:par>
                              <p:par>
                                <p:cTn id="159" presetID="10" presetClass="entr" presetSubtype="0" fill="hold" nodeType="withEffect">
                                  <p:stCondLst>
                                    <p:cond delay="0"/>
                                  </p:stCondLst>
                                  <p:childTnLst>
                                    <p:set>
                                      <p:cBhvr>
                                        <p:cTn id="160" dur="1" fill="hold">
                                          <p:stCondLst>
                                            <p:cond delay="0"/>
                                          </p:stCondLst>
                                        </p:cTn>
                                        <p:tgtEl>
                                          <p:spTgt spid="15"/>
                                        </p:tgtEl>
                                        <p:attrNameLst>
                                          <p:attrName>style.visibility</p:attrName>
                                        </p:attrNameLst>
                                      </p:cBhvr>
                                      <p:to>
                                        <p:strVal val="visible"/>
                                      </p:to>
                                    </p:set>
                                    <p:animEffect transition="in" filter="fade">
                                      <p:cBhvr>
                                        <p:cTn id="161" dur="500"/>
                                        <p:tgtEl>
                                          <p:spTgt spid="15"/>
                                        </p:tgtEl>
                                      </p:cBhvr>
                                    </p:animEffect>
                                  </p:childTnLst>
                                </p:cTn>
                              </p:par>
                              <p:par>
                                <p:cTn id="162" presetID="10" presetClass="entr" presetSubtype="0" fill="hold" nodeType="with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fade">
                                      <p:cBhvr>
                                        <p:cTn id="164" dur="500"/>
                                        <p:tgtEl>
                                          <p:spTgt spid="4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7"/>
                                        </p:tgtEl>
                                        <p:attrNameLst>
                                          <p:attrName>style.visibility</p:attrName>
                                        </p:attrNameLst>
                                      </p:cBhvr>
                                      <p:to>
                                        <p:strVal val="visible"/>
                                      </p:to>
                                    </p:set>
                                    <p:animEffect transition="in" filter="fade">
                                      <p:cBhvr>
                                        <p:cTn id="167" dur="500"/>
                                        <p:tgtEl>
                                          <p:spTgt spid="4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2"/>
                                        </p:tgtEl>
                                        <p:attrNameLst>
                                          <p:attrName>style.visibility</p:attrName>
                                        </p:attrNameLst>
                                      </p:cBhvr>
                                      <p:to>
                                        <p:strVal val="visible"/>
                                      </p:to>
                                    </p:set>
                                    <p:animEffect transition="in" filter="fade">
                                      <p:cBhvr>
                                        <p:cTn id="170" dur="500"/>
                                        <p:tgtEl>
                                          <p:spTgt spid="52"/>
                                        </p:tgtEl>
                                      </p:cBhvr>
                                    </p:animEffec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0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5"/>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7"/>
                                        </p:tgtEl>
                                        <p:attrNameLst>
                                          <p:attrName>style.visibility</p:attrName>
                                        </p:attrNameLst>
                                      </p:cBhvr>
                                      <p:to>
                                        <p:strVal val="visible"/>
                                      </p:to>
                                    </p:set>
                                  </p:childTnLst>
                                </p:cTn>
                              </p:par>
                              <p:par>
                                <p:cTn id="181" presetID="42" presetClass="entr" presetSubtype="0" fill="hold" grpId="0" nodeType="withEffect">
                                  <p:stCondLst>
                                    <p:cond delay="0"/>
                                  </p:stCondLst>
                                  <p:childTnLst>
                                    <p:set>
                                      <p:cBhvr>
                                        <p:cTn id="182" dur="1" fill="hold">
                                          <p:stCondLst>
                                            <p:cond delay="0"/>
                                          </p:stCondLst>
                                        </p:cTn>
                                        <p:tgtEl>
                                          <p:spTgt spid="98"/>
                                        </p:tgtEl>
                                        <p:attrNameLst>
                                          <p:attrName>style.visibility</p:attrName>
                                        </p:attrNameLst>
                                      </p:cBhvr>
                                      <p:to>
                                        <p:strVal val="visible"/>
                                      </p:to>
                                    </p:set>
                                    <p:animEffect transition="in" filter="fade">
                                      <p:cBhvr>
                                        <p:cTn id="183" dur="1000"/>
                                        <p:tgtEl>
                                          <p:spTgt spid="98"/>
                                        </p:tgtEl>
                                      </p:cBhvr>
                                    </p:animEffect>
                                    <p:anim calcmode="lin" valueType="num">
                                      <p:cBhvr>
                                        <p:cTn id="184" dur="1000" fill="hold"/>
                                        <p:tgtEl>
                                          <p:spTgt spid="98"/>
                                        </p:tgtEl>
                                        <p:attrNameLst>
                                          <p:attrName>ppt_x</p:attrName>
                                        </p:attrNameLst>
                                      </p:cBhvr>
                                      <p:tavLst>
                                        <p:tav tm="0">
                                          <p:val>
                                            <p:strVal val="#ppt_x"/>
                                          </p:val>
                                        </p:tav>
                                        <p:tav tm="100000">
                                          <p:val>
                                            <p:strVal val="#ppt_x"/>
                                          </p:val>
                                        </p:tav>
                                      </p:tavLst>
                                    </p:anim>
                                    <p:anim calcmode="lin" valueType="num">
                                      <p:cBhvr>
                                        <p:cTn id="185" dur="1000" fill="hold"/>
                                        <p:tgtEl>
                                          <p:spTgt spid="98"/>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99"/>
                                        </p:tgtEl>
                                        <p:attrNameLst>
                                          <p:attrName>style.visibility</p:attrName>
                                        </p:attrNameLst>
                                      </p:cBhvr>
                                      <p:to>
                                        <p:strVal val="visible"/>
                                      </p:to>
                                    </p:set>
                                    <p:animEffect transition="in" filter="fade">
                                      <p:cBhvr>
                                        <p:cTn id="188" dur="1000"/>
                                        <p:tgtEl>
                                          <p:spTgt spid="99"/>
                                        </p:tgtEl>
                                      </p:cBhvr>
                                    </p:animEffect>
                                    <p:anim calcmode="lin" valueType="num">
                                      <p:cBhvr>
                                        <p:cTn id="189" dur="1000" fill="hold"/>
                                        <p:tgtEl>
                                          <p:spTgt spid="99"/>
                                        </p:tgtEl>
                                        <p:attrNameLst>
                                          <p:attrName>ppt_x</p:attrName>
                                        </p:attrNameLst>
                                      </p:cBhvr>
                                      <p:tavLst>
                                        <p:tav tm="0">
                                          <p:val>
                                            <p:strVal val="#ppt_x"/>
                                          </p:val>
                                        </p:tav>
                                        <p:tav tm="100000">
                                          <p:val>
                                            <p:strVal val="#ppt_x"/>
                                          </p:val>
                                        </p:tav>
                                      </p:tavLst>
                                    </p:anim>
                                    <p:anim calcmode="lin" valueType="num">
                                      <p:cBhvr>
                                        <p:cTn id="190" dur="1000" fill="hold"/>
                                        <p:tgtEl>
                                          <p:spTgt spid="99"/>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100"/>
                                        </p:tgtEl>
                                        <p:attrNameLst>
                                          <p:attrName>style.visibility</p:attrName>
                                        </p:attrNameLst>
                                      </p:cBhvr>
                                      <p:to>
                                        <p:strVal val="visible"/>
                                      </p:to>
                                    </p:set>
                                    <p:animEffect transition="in" filter="fade">
                                      <p:cBhvr>
                                        <p:cTn id="193" dur="1000"/>
                                        <p:tgtEl>
                                          <p:spTgt spid="100"/>
                                        </p:tgtEl>
                                      </p:cBhvr>
                                    </p:animEffect>
                                    <p:anim calcmode="lin" valueType="num">
                                      <p:cBhvr>
                                        <p:cTn id="194" dur="1000" fill="hold"/>
                                        <p:tgtEl>
                                          <p:spTgt spid="100"/>
                                        </p:tgtEl>
                                        <p:attrNameLst>
                                          <p:attrName>ppt_x</p:attrName>
                                        </p:attrNameLst>
                                      </p:cBhvr>
                                      <p:tavLst>
                                        <p:tav tm="0">
                                          <p:val>
                                            <p:strVal val="#ppt_x"/>
                                          </p:val>
                                        </p:tav>
                                        <p:tav tm="100000">
                                          <p:val>
                                            <p:strVal val="#ppt_x"/>
                                          </p:val>
                                        </p:tav>
                                      </p:tavLst>
                                    </p:anim>
                                    <p:anim calcmode="lin" valueType="num">
                                      <p:cBhvr>
                                        <p:cTn id="195"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p:bldP spid="49" grpId="0"/>
      <p:bldP spid="50" grpId="0"/>
      <p:bldP spid="51" grpId="0"/>
      <p:bldP spid="52" grpId="0"/>
      <p:bldP spid="135" grpId="0" animBg="1"/>
      <p:bldP spid="136" grpId="0" animBg="1"/>
      <p:bldP spid="137" grpId="0" animBg="1"/>
      <p:bldP spid="138" grpId="0" animBg="1"/>
      <p:bldP spid="139" grpId="0" animBg="1"/>
      <p:bldP spid="140" grpId="0" animBg="1"/>
      <p:bldP spid="141" grpId="0" animBg="1"/>
      <p:bldP spid="142" grpId="0" animBg="1"/>
      <p:bldP spid="147" grpId="0" animBg="1"/>
      <p:bldP spid="148" grpId="0" animBg="1"/>
      <p:bldP spid="102" grpId="0" animBg="1"/>
      <p:bldP spid="116" grpId="0" animBg="1"/>
      <p:bldP spid="107" grpId="0" animBg="1"/>
      <p:bldP spid="95" grpId="0" animBg="1"/>
      <p:bldP spid="96" grpId="0" animBg="1"/>
      <p:bldP spid="97" grpId="0" animBg="1"/>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Factors that </a:t>
            </a:r>
            <a:r>
              <a:rPr lang="en-US" b="1" dirty="0"/>
              <a:t>Inform the Annual Plan</a:t>
            </a:r>
          </a:p>
        </p:txBody>
      </p:sp>
      <p:sp>
        <p:nvSpPr>
          <p:cNvPr id="3" name="Content Placeholder 2"/>
          <p:cNvSpPr>
            <a:spLocks noGrp="1"/>
          </p:cNvSpPr>
          <p:nvPr>
            <p:ph idx="1"/>
          </p:nvPr>
        </p:nvSpPr>
        <p:spPr/>
        <p:txBody>
          <a:bodyPr>
            <a:normAutofit/>
          </a:bodyPr>
          <a:lstStyle/>
          <a:p>
            <a:r>
              <a:rPr lang="en-US" dirty="0"/>
              <a:t>Targets</a:t>
            </a:r>
          </a:p>
          <a:p>
            <a:r>
              <a:rPr lang="en-US" dirty="0"/>
              <a:t>The Rhode Island Benefit-Cost Test              </a:t>
            </a:r>
          </a:p>
          <a:p>
            <a:pPr lvl="1"/>
            <a:r>
              <a:rPr lang="en-US" dirty="0"/>
              <a:t>(aka: The “Rhode Island Test”)</a:t>
            </a:r>
          </a:p>
          <a:p>
            <a:r>
              <a:rPr lang="en-US" dirty="0"/>
              <a:t>Program evaluations and pilots</a:t>
            </a:r>
          </a:p>
          <a:p>
            <a:r>
              <a:rPr lang="en-US" dirty="0"/>
              <a:t>Evolving markets</a:t>
            </a:r>
          </a:p>
          <a:p>
            <a:r>
              <a:rPr lang="en-US" dirty="0"/>
              <a:t>New and/ or improved technologies  </a:t>
            </a:r>
          </a:p>
          <a:p>
            <a:r>
              <a:rPr lang="en-US" dirty="0"/>
              <a:t>State policy objectives</a:t>
            </a:r>
          </a:p>
          <a:p>
            <a:pPr marL="0" indent="0">
              <a:buNone/>
            </a:pPr>
            <a:endParaRPr lang="en-US" dirty="0"/>
          </a:p>
        </p:txBody>
      </p:sp>
    </p:spTree>
    <p:extLst>
      <p:ext uri="{BB962C8B-B14F-4D97-AF65-F5344CB8AC3E}">
        <p14:creationId xmlns:p14="http://schemas.microsoft.com/office/powerpoint/2010/main" val="150609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Variable Factors</a:t>
            </a:r>
            <a:endParaRPr lang="en-US" b="1" dirty="0"/>
          </a:p>
        </p:txBody>
      </p:sp>
      <p:sp>
        <p:nvSpPr>
          <p:cNvPr id="3" name="Content Placeholder 2"/>
          <p:cNvSpPr>
            <a:spLocks noGrp="1"/>
          </p:cNvSpPr>
          <p:nvPr>
            <p:ph idx="1"/>
          </p:nvPr>
        </p:nvSpPr>
        <p:spPr>
          <a:xfrm>
            <a:off x="609600" y="1562894"/>
            <a:ext cx="10972800" cy="4525963"/>
          </a:xfrm>
        </p:spPr>
        <p:txBody>
          <a:bodyPr>
            <a:normAutofit fontScale="85000" lnSpcReduction="20000"/>
          </a:bodyPr>
          <a:lstStyle/>
          <a:p>
            <a:pPr marL="514350" indent="-514350">
              <a:buFont typeface="+mj-lt"/>
              <a:buAutoNum type="arabicPeriod"/>
            </a:pPr>
            <a:r>
              <a:rPr lang="en-US" dirty="0"/>
              <a:t>“Innovation” - Evolving markets &amp; new and/or improved technologies </a:t>
            </a:r>
          </a:p>
          <a:p>
            <a:pPr marL="514350" indent="-514350">
              <a:buFont typeface="+mj-lt"/>
              <a:buAutoNum type="arabicPeriod"/>
            </a:pPr>
            <a:r>
              <a:rPr lang="en-US" dirty="0"/>
              <a:t>Regulatory: Public Utilities Commission; Division of Public Utilities and Carriers </a:t>
            </a:r>
          </a:p>
          <a:p>
            <a:pPr marL="514350" indent="-514350">
              <a:buFont typeface="+mj-lt"/>
              <a:buAutoNum type="arabicPeriod"/>
            </a:pPr>
            <a:r>
              <a:rPr lang="en-US" dirty="0"/>
              <a:t>State &amp; local policy objectives</a:t>
            </a:r>
          </a:p>
          <a:p>
            <a:pPr lvl="1"/>
            <a:r>
              <a:rPr lang="en-US" dirty="0"/>
              <a:t>Governor’s Office; OER</a:t>
            </a:r>
          </a:p>
          <a:p>
            <a:pPr lvl="1"/>
            <a:r>
              <a:rPr lang="en-US" dirty="0"/>
              <a:t>Municipalities</a:t>
            </a:r>
          </a:p>
          <a:p>
            <a:pPr marL="514350" indent="-514350">
              <a:buFont typeface="+mj-lt"/>
              <a:buAutoNum type="arabicPeriod"/>
            </a:pPr>
            <a:r>
              <a:rPr lang="en-US" dirty="0"/>
              <a:t>Other state agencies and quasi-agencies</a:t>
            </a:r>
          </a:p>
          <a:p>
            <a:pPr lvl="1"/>
            <a:r>
              <a:rPr lang="en-US" dirty="0"/>
              <a:t>Rhode Island Building Code Commission</a:t>
            </a:r>
          </a:p>
          <a:p>
            <a:pPr lvl="1"/>
            <a:r>
              <a:rPr lang="en-US" dirty="0"/>
              <a:t>Rhode Island Infrastructure Bank (RIIB)</a:t>
            </a:r>
          </a:p>
          <a:p>
            <a:pPr lvl="1"/>
            <a:r>
              <a:rPr lang="en-US" dirty="0"/>
              <a:t>Rhode Island Housing</a:t>
            </a:r>
          </a:p>
          <a:p>
            <a:pPr marL="514350" indent="-514350">
              <a:buFont typeface="+mj-lt"/>
              <a:buAutoNum type="arabicPeriod"/>
            </a:pPr>
            <a:r>
              <a:rPr lang="en-US" dirty="0"/>
              <a:t>Legislative</a:t>
            </a:r>
          </a:p>
        </p:txBody>
      </p:sp>
      <p:sp>
        <p:nvSpPr>
          <p:cNvPr id="5" name="Slide Number Placeholder 4"/>
          <p:cNvSpPr>
            <a:spLocks noGrp="1"/>
          </p:cNvSpPr>
          <p:nvPr>
            <p:ph type="sldNum" sz="quarter" idx="12"/>
          </p:nvPr>
        </p:nvSpPr>
        <p:spPr/>
        <p:txBody>
          <a:bodyPr/>
          <a:lstStyle/>
          <a:p>
            <a:fld id="{09AC4909-C47B-4B29-8697-16A2D45AFD2D}" type="slidenum">
              <a:rPr lang="en-US" smtClean="0"/>
              <a:t>14</a:t>
            </a:fld>
            <a:endParaRPr lang="en-US" dirty="0"/>
          </a:p>
        </p:txBody>
      </p:sp>
    </p:spTree>
    <p:extLst>
      <p:ext uri="{BB962C8B-B14F-4D97-AF65-F5344CB8AC3E}">
        <p14:creationId xmlns:p14="http://schemas.microsoft.com/office/powerpoint/2010/main" val="398031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National Grid’s Role</a:t>
            </a:r>
            <a:endParaRPr lang="en-US" b="1" dirty="0"/>
          </a:p>
        </p:txBody>
      </p:sp>
      <p:sp>
        <p:nvSpPr>
          <p:cNvPr id="3" name="Content Placeholder 2"/>
          <p:cNvSpPr>
            <a:spLocks noGrp="1"/>
          </p:cNvSpPr>
          <p:nvPr>
            <p:ph idx="1"/>
          </p:nvPr>
        </p:nvSpPr>
        <p:spPr>
          <a:xfrm>
            <a:off x="990600" y="1600200"/>
            <a:ext cx="10134600" cy="4953000"/>
          </a:xfrm>
        </p:spPr>
        <p:txBody>
          <a:bodyPr>
            <a:noAutofit/>
          </a:bodyPr>
          <a:lstStyle/>
          <a:p>
            <a:r>
              <a:rPr lang="en-US" sz="4000" dirty="0"/>
              <a:t>Responsible for developing and filing plan with Public Utility Commission (PUC)</a:t>
            </a:r>
          </a:p>
          <a:p>
            <a:r>
              <a:rPr lang="en-US" sz="4000" dirty="0"/>
              <a:t>A full team effort: many you see, many you don’t</a:t>
            </a:r>
            <a:endParaRPr lang="en-US" sz="1200" dirty="0"/>
          </a:p>
          <a:p>
            <a:pPr lvl="1"/>
            <a:r>
              <a:rPr lang="en-US" sz="3600" dirty="0"/>
              <a:t>Planning, strategy, implementation</a:t>
            </a:r>
          </a:p>
          <a:p>
            <a:pPr lvl="1"/>
            <a:r>
              <a:rPr lang="en-US" sz="3600" dirty="0"/>
              <a:t>Marketing, finance, legal</a:t>
            </a:r>
          </a:p>
        </p:txBody>
      </p:sp>
      <p:sp>
        <p:nvSpPr>
          <p:cNvPr id="5" name="Slide Number Placeholder 4"/>
          <p:cNvSpPr>
            <a:spLocks noGrp="1"/>
          </p:cNvSpPr>
          <p:nvPr>
            <p:ph type="sldNum" sz="quarter" idx="12"/>
          </p:nvPr>
        </p:nvSpPr>
        <p:spPr/>
        <p:txBody>
          <a:bodyPr/>
          <a:lstStyle/>
          <a:p>
            <a:fld id="{09AC4909-C47B-4B29-8697-16A2D45AFD2D}" type="slidenum">
              <a:rPr lang="en-US" smtClean="0"/>
              <a:t>15</a:t>
            </a:fld>
            <a:endParaRPr lang="en-US" dirty="0"/>
          </a:p>
        </p:txBody>
      </p:sp>
    </p:spTree>
    <p:extLst>
      <p:ext uri="{BB962C8B-B14F-4D97-AF65-F5344CB8AC3E}">
        <p14:creationId xmlns:p14="http://schemas.microsoft.com/office/powerpoint/2010/main" val="7897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512" y="152400"/>
            <a:ext cx="9898888" cy="1143000"/>
          </a:xfrm>
        </p:spPr>
        <p:txBody>
          <a:bodyPr>
            <a:normAutofit fontScale="90000"/>
          </a:bodyPr>
          <a:lstStyle/>
          <a:p>
            <a:r>
              <a:rPr lang="en-US" b="1" dirty="0"/>
              <a:t>Who? The Technical Working Group </a:t>
            </a:r>
            <a:br>
              <a:rPr lang="en-US" b="1" dirty="0"/>
            </a:br>
            <a:r>
              <a:rPr lang="en-US" b="1" dirty="0"/>
              <a:t>(Formerly Known as “The Collaborative”) Role</a:t>
            </a:r>
          </a:p>
        </p:txBody>
      </p:sp>
      <p:sp>
        <p:nvSpPr>
          <p:cNvPr id="3" name="Content Placeholder 2"/>
          <p:cNvSpPr>
            <a:spLocks noGrp="1"/>
          </p:cNvSpPr>
          <p:nvPr>
            <p:ph idx="1"/>
          </p:nvPr>
        </p:nvSpPr>
        <p:spPr/>
        <p:txBody>
          <a:bodyPr>
            <a:normAutofit fontScale="92500" lnSpcReduction="10000"/>
          </a:bodyPr>
          <a:lstStyle/>
          <a:p>
            <a:r>
              <a:rPr lang="en-US" dirty="0"/>
              <a:t>The Technical Working Group (TWG) has been meeting regularly since 1991 to analyze and inform the National Grid’s electric and gas energy efficiency program planning processes including the Annual and Three-year Plans. </a:t>
            </a:r>
          </a:p>
          <a:p>
            <a:r>
              <a:rPr lang="en-US" dirty="0"/>
              <a:t>Members presently include National Grid, the Division, Green Energy Consumers Alliance, TEC-RI, Acadia Center, City of Providence and other stakeholders. </a:t>
            </a:r>
          </a:p>
          <a:p>
            <a:r>
              <a:rPr lang="en-US" dirty="0"/>
              <a:t>In addition, the OER and several EERMC members and representatives from the EERMC’s Consulting Team participate in the TWG group.  </a:t>
            </a:r>
          </a:p>
          <a:p>
            <a:endParaRPr lang="en-US" dirty="0"/>
          </a:p>
        </p:txBody>
      </p:sp>
    </p:spTree>
    <p:extLst>
      <p:ext uri="{BB962C8B-B14F-4D97-AF65-F5344CB8AC3E}">
        <p14:creationId xmlns:p14="http://schemas.microsoft.com/office/powerpoint/2010/main" val="3834272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t>
            </a:r>
            <a:r>
              <a:rPr lang="en-US" b="1" dirty="0"/>
              <a:t>OER’s Role</a:t>
            </a:r>
          </a:p>
        </p:txBody>
      </p:sp>
      <p:sp>
        <p:nvSpPr>
          <p:cNvPr id="3" name="Content Placeholder 2"/>
          <p:cNvSpPr>
            <a:spLocks noGrp="1"/>
          </p:cNvSpPr>
          <p:nvPr>
            <p:ph idx="1"/>
          </p:nvPr>
        </p:nvSpPr>
        <p:spPr/>
        <p:txBody>
          <a:bodyPr>
            <a:normAutofit fontScale="92500" lnSpcReduction="10000"/>
          </a:bodyPr>
          <a:lstStyle/>
          <a:p>
            <a:r>
              <a:rPr lang="en-US" b="1" dirty="0"/>
              <a:t>Participates throughout</a:t>
            </a:r>
          </a:p>
          <a:p>
            <a:pPr lvl="1"/>
            <a:r>
              <a:rPr lang="en-US" dirty="0"/>
              <a:t>Technical Working Group Meetings</a:t>
            </a:r>
          </a:p>
          <a:p>
            <a:pPr lvl="1"/>
            <a:r>
              <a:rPr lang="en-US" dirty="0"/>
              <a:t>Council Meetings</a:t>
            </a:r>
          </a:p>
          <a:p>
            <a:pPr lvl="1"/>
            <a:r>
              <a:rPr lang="en-US" dirty="0"/>
              <a:t>Monthly Program &amp; Evaluation Meetings</a:t>
            </a:r>
          </a:p>
          <a:p>
            <a:pPr lvl="1"/>
            <a:r>
              <a:rPr lang="en-US" dirty="0"/>
              <a:t>Participates in PUC hearings</a:t>
            </a:r>
          </a:p>
          <a:p>
            <a:r>
              <a:rPr lang="en-US" b="1" dirty="0"/>
              <a:t>Actively Coordinates with C-Team, the DPUC, National Grid and other stakeholders to review</a:t>
            </a:r>
          </a:p>
          <a:p>
            <a:pPr lvl="1"/>
            <a:r>
              <a:rPr lang="en-US" dirty="0"/>
              <a:t>Evaluations &amp; Studies</a:t>
            </a:r>
          </a:p>
          <a:p>
            <a:pPr lvl="1"/>
            <a:r>
              <a:rPr lang="en-US" dirty="0"/>
              <a:t>Program Quarterly and Annual Reports</a:t>
            </a:r>
          </a:p>
          <a:p>
            <a:pPr lvl="1"/>
            <a:r>
              <a:rPr lang="en-US" dirty="0"/>
              <a:t>Draft Annual Plans</a:t>
            </a:r>
          </a:p>
        </p:txBody>
      </p:sp>
      <p:sp>
        <p:nvSpPr>
          <p:cNvPr id="5" name="Slide Number Placeholder 4"/>
          <p:cNvSpPr>
            <a:spLocks noGrp="1"/>
          </p:cNvSpPr>
          <p:nvPr>
            <p:ph type="sldNum" sz="quarter" idx="12"/>
          </p:nvPr>
        </p:nvSpPr>
        <p:spPr/>
        <p:txBody>
          <a:bodyPr/>
          <a:lstStyle/>
          <a:p>
            <a:fld id="{09AC4909-C47B-4B29-8697-16A2D45AFD2D}" type="slidenum">
              <a:rPr lang="en-US" smtClean="0"/>
              <a:t>17</a:t>
            </a:fld>
            <a:endParaRPr lang="en-US" dirty="0"/>
          </a:p>
        </p:txBody>
      </p:sp>
    </p:spTree>
    <p:extLst>
      <p:ext uri="{BB962C8B-B14F-4D97-AF65-F5344CB8AC3E}">
        <p14:creationId xmlns:p14="http://schemas.microsoft.com/office/powerpoint/2010/main" val="371084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EERMC Consultants’ Role</a:t>
            </a:r>
            <a:endParaRPr lang="en-US" b="1" dirty="0"/>
          </a:p>
        </p:txBody>
      </p:sp>
      <p:sp>
        <p:nvSpPr>
          <p:cNvPr id="3" name="Content Placeholder 2"/>
          <p:cNvSpPr>
            <a:spLocks noGrp="1"/>
          </p:cNvSpPr>
          <p:nvPr>
            <p:ph idx="1"/>
          </p:nvPr>
        </p:nvSpPr>
        <p:spPr>
          <a:xfrm>
            <a:off x="838200" y="1600200"/>
            <a:ext cx="10515600" cy="4953000"/>
          </a:xfrm>
        </p:spPr>
        <p:txBody>
          <a:bodyPr>
            <a:noAutofit/>
          </a:bodyPr>
          <a:lstStyle/>
          <a:p>
            <a:r>
              <a:rPr lang="en-US" sz="2800" b="1" dirty="0"/>
              <a:t>Advise the Council </a:t>
            </a:r>
            <a:r>
              <a:rPr lang="en-US" sz="2800" dirty="0"/>
              <a:t> through review, analysis, research, and reporting on relevant topics</a:t>
            </a:r>
            <a:endParaRPr lang="en-US" sz="2800" b="1" dirty="0"/>
          </a:p>
          <a:p>
            <a:r>
              <a:rPr lang="en-US" sz="2800" b="1" dirty="0"/>
              <a:t>Support the Council  </a:t>
            </a:r>
            <a:r>
              <a:rPr lang="en-US" sz="2800" dirty="0"/>
              <a:t>as it fulfills its responsibilities and reaches for its objectives</a:t>
            </a:r>
          </a:p>
          <a:p>
            <a:pPr lvl="0"/>
            <a:r>
              <a:rPr lang="en-US" sz="2800" b="1" dirty="0"/>
              <a:t>Represent</a:t>
            </a:r>
            <a:r>
              <a:rPr lang="en-US" sz="2800" b="1" baseline="0" dirty="0"/>
              <a:t> the Council </a:t>
            </a:r>
            <a:r>
              <a:rPr lang="en-US" sz="2800" dirty="0"/>
              <a:t>in public fora (e.g., Technical Working Group and PUC meetings); ensure that statements and representations are grounded in the Council’s legislated roles and responsibilities as detailed in the Least Cost Procurement Law and Standards</a:t>
            </a:r>
          </a:p>
          <a:p>
            <a:endParaRPr lang="en-US" sz="1800" dirty="0"/>
          </a:p>
        </p:txBody>
      </p:sp>
      <p:sp>
        <p:nvSpPr>
          <p:cNvPr id="5" name="Slide Number Placeholder 4"/>
          <p:cNvSpPr>
            <a:spLocks noGrp="1"/>
          </p:cNvSpPr>
          <p:nvPr>
            <p:ph type="sldNum" sz="quarter" idx="12"/>
          </p:nvPr>
        </p:nvSpPr>
        <p:spPr/>
        <p:txBody>
          <a:bodyPr/>
          <a:lstStyle/>
          <a:p>
            <a:fld id="{09AC4909-C47B-4B29-8697-16A2D45AFD2D}" type="slidenum">
              <a:rPr lang="en-US" smtClean="0"/>
              <a:t>18</a:t>
            </a:fld>
            <a:endParaRPr lang="en-US" dirty="0"/>
          </a:p>
        </p:txBody>
      </p:sp>
    </p:spTree>
    <p:extLst>
      <p:ext uri="{BB962C8B-B14F-4D97-AF65-F5344CB8AC3E}">
        <p14:creationId xmlns:p14="http://schemas.microsoft.com/office/powerpoint/2010/main" val="54552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Role of the EERMC </a:t>
            </a:r>
            <a:endParaRPr lang="en-US" b="1" dirty="0"/>
          </a:p>
        </p:txBody>
      </p:sp>
      <p:sp>
        <p:nvSpPr>
          <p:cNvPr id="3" name="Content Placeholder 2"/>
          <p:cNvSpPr>
            <a:spLocks noGrp="1"/>
          </p:cNvSpPr>
          <p:nvPr>
            <p:ph idx="1"/>
          </p:nvPr>
        </p:nvSpPr>
        <p:spPr>
          <a:xfrm>
            <a:off x="609600" y="1600200"/>
            <a:ext cx="11201400" cy="4953000"/>
          </a:xfrm>
        </p:spPr>
        <p:txBody>
          <a:bodyPr>
            <a:noAutofit/>
          </a:bodyPr>
          <a:lstStyle/>
          <a:p>
            <a:pPr marL="0" indent="0">
              <a:buNone/>
            </a:pPr>
            <a:r>
              <a:rPr lang="en-US" dirty="0"/>
              <a:t>“Evaluate and make recommendations, including, but not limited to, plans and programs, with regard to the optimization of energy efficiency, energy conservation, energy resource development; and the development of a plan for least-cost procurement for Rhode Island;”</a:t>
            </a:r>
          </a:p>
          <a:p>
            <a:pPr marL="0" indent="0">
              <a:buNone/>
            </a:pPr>
            <a:endParaRPr lang="en-US" sz="600" dirty="0"/>
          </a:p>
          <a:p>
            <a:pPr marL="0" indent="0">
              <a:buNone/>
            </a:pPr>
            <a:r>
              <a:rPr lang="en-US" dirty="0"/>
              <a:t>“Promote public understanding of energy issues and of ways in which energy efficiency, energy conservation, and energy resource diversification and management can be effectuated.”</a:t>
            </a:r>
          </a:p>
          <a:p>
            <a:endParaRPr lang="en-US" sz="1800" i="1" dirty="0"/>
          </a:p>
          <a:p>
            <a:pPr marL="0" indent="0">
              <a:buNone/>
            </a:pPr>
            <a:r>
              <a:rPr lang="en-US" sz="1800" dirty="0">
                <a:hlinkClick r:id="rId3"/>
              </a:rPr>
              <a:t>http://webserver.rilin.state.ri.us/Statutes/TITLE42/42-140.1/42-140.1-3.HTM</a:t>
            </a:r>
            <a:r>
              <a:rPr lang="en-US" sz="1800" dirty="0"/>
              <a:t> </a:t>
            </a:r>
          </a:p>
        </p:txBody>
      </p:sp>
      <p:sp>
        <p:nvSpPr>
          <p:cNvPr id="5" name="Slide Number Placeholder 4"/>
          <p:cNvSpPr>
            <a:spLocks noGrp="1"/>
          </p:cNvSpPr>
          <p:nvPr>
            <p:ph type="sldNum" sz="quarter" idx="12"/>
          </p:nvPr>
        </p:nvSpPr>
        <p:spPr/>
        <p:txBody>
          <a:bodyPr/>
          <a:lstStyle/>
          <a:p>
            <a:fld id="{09AC4909-C47B-4B29-8697-16A2D45AFD2D}" type="slidenum">
              <a:rPr lang="en-US" smtClean="0"/>
              <a:t>19</a:t>
            </a:fld>
            <a:endParaRPr lang="en-US" dirty="0"/>
          </a:p>
        </p:txBody>
      </p:sp>
    </p:spTree>
    <p:extLst>
      <p:ext uri="{BB962C8B-B14F-4D97-AF65-F5344CB8AC3E}">
        <p14:creationId xmlns:p14="http://schemas.microsoft.com/office/powerpoint/2010/main" val="90081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384" y="152400"/>
            <a:ext cx="7595616" cy="1143000"/>
          </a:xfrm>
        </p:spPr>
        <p:txBody>
          <a:bodyPr>
            <a:normAutofit fontScale="90000"/>
          </a:bodyPr>
          <a:lstStyle/>
          <a:p>
            <a:r>
              <a:rPr lang="en-US" dirty="0"/>
              <a:t>Least Cost Procurement </a:t>
            </a:r>
            <a:r>
              <a:rPr lang="en-US" b="1" dirty="0"/>
              <a:t>Standards</a:t>
            </a:r>
          </a:p>
        </p:txBody>
      </p:sp>
      <p:sp>
        <p:nvSpPr>
          <p:cNvPr id="3" name="Content Placeholder 2"/>
          <p:cNvSpPr>
            <a:spLocks noGrp="1"/>
          </p:cNvSpPr>
          <p:nvPr>
            <p:ph idx="1"/>
          </p:nvPr>
        </p:nvSpPr>
        <p:spPr/>
        <p:txBody>
          <a:bodyPr>
            <a:normAutofit/>
          </a:bodyPr>
          <a:lstStyle/>
          <a:p>
            <a:r>
              <a:rPr lang="en-US" dirty="0"/>
              <a:t>About: The Standards are guidelines for least cost energy efficiency plans.</a:t>
            </a:r>
          </a:p>
          <a:p>
            <a:r>
              <a:rPr lang="en-US" dirty="0"/>
              <a:t>Last updated: June, 2017</a:t>
            </a:r>
          </a:p>
          <a:p>
            <a:r>
              <a:rPr lang="en-US" dirty="0"/>
              <a:t>Prescribed guidelines for: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47466">
            <a:off x="8477526" y="4149464"/>
            <a:ext cx="2525510" cy="2969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4" name="Diagram 3"/>
          <p:cNvGraphicFramePr/>
          <p:nvPr>
            <p:extLst>
              <p:ext uri="{D42A27DB-BD31-4B8C-83A1-F6EECF244321}">
                <p14:modId xmlns:p14="http://schemas.microsoft.com/office/powerpoint/2010/main" val="852122887"/>
              </p:ext>
            </p:extLst>
          </p:nvPr>
        </p:nvGraphicFramePr>
        <p:xfrm>
          <a:off x="2209800" y="3837272"/>
          <a:ext cx="55626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Image result for energy efficiency measur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2247900"/>
            <a:ext cx="2362200" cy="132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09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Implementation</a:t>
            </a:r>
          </a:p>
        </p:txBody>
      </p:sp>
      <p:sp>
        <p:nvSpPr>
          <p:cNvPr id="3" name="Content Placeholder 2"/>
          <p:cNvSpPr>
            <a:spLocks noGrp="1"/>
          </p:cNvSpPr>
          <p:nvPr>
            <p:ph idx="1"/>
          </p:nvPr>
        </p:nvSpPr>
        <p:spPr>
          <a:xfrm>
            <a:off x="6362698" y="1462668"/>
            <a:ext cx="5219685" cy="5257800"/>
          </a:xfrm>
        </p:spPr>
        <p:txBody>
          <a:bodyPr>
            <a:normAutofit fontScale="92500" lnSpcReduction="10000"/>
          </a:bodyPr>
          <a:lstStyle/>
          <a:p>
            <a:r>
              <a:rPr lang="en-US" dirty="0"/>
              <a:t>Program implementation runs on a calendar year (Jan. – Dec.).</a:t>
            </a:r>
          </a:p>
          <a:p>
            <a:r>
              <a:rPr lang="en-US" dirty="0"/>
              <a:t>National Grid, EERMC C-team, and OER meet monthly to: </a:t>
            </a:r>
          </a:p>
          <a:p>
            <a:pPr lvl="1"/>
            <a:r>
              <a:rPr lang="en-US" dirty="0"/>
              <a:t>Review program progress, </a:t>
            </a:r>
          </a:p>
          <a:p>
            <a:pPr lvl="1"/>
            <a:r>
              <a:rPr lang="en-US" dirty="0"/>
              <a:t>identify any types of program issues, </a:t>
            </a:r>
          </a:p>
          <a:p>
            <a:pPr lvl="1"/>
            <a:r>
              <a:rPr lang="en-US" dirty="0"/>
              <a:t>assure programs are moving along in a timely fashion, and </a:t>
            </a:r>
          </a:p>
          <a:p>
            <a:pPr lvl="1"/>
            <a:r>
              <a:rPr lang="en-US" dirty="0"/>
              <a:t>discuss strategies to continually improve programs.</a:t>
            </a:r>
          </a:p>
          <a:p>
            <a:endParaRPr lang="en-US" dirty="0"/>
          </a:p>
        </p:txBody>
      </p:sp>
      <p:graphicFrame>
        <p:nvGraphicFramePr>
          <p:cNvPr id="4" name="Diagram 3">
            <a:extLst>
              <a:ext uri="{FF2B5EF4-FFF2-40B4-BE49-F238E27FC236}">
                <a16:creationId xmlns:a16="http://schemas.microsoft.com/office/drawing/2014/main" id="{905BA323-3CFD-4687-8CC5-85D03F569BFA}"/>
              </a:ext>
            </a:extLst>
          </p:cNvPr>
          <p:cNvGraphicFramePr/>
          <p:nvPr>
            <p:extLst>
              <p:ext uri="{D42A27DB-BD31-4B8C-83A1-F6EECF244321}">
                <p14:modId xmlns:p14="http://schemas.microsoft.com/office/powerpoint/2010/main" val="4227730443"/>
              </p:ext>
            </p:extLst>
          </p:nvPr>
        </p:nvGraphicFramePr>
        <p:xfrm>
          <a:off x="1219200" y="1905000"/>
          <a:ext cx="4800600" cy="36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3EC53809-78B6-486F-8CFC-BB562F232FC8}"/>
              </a:ext>
            </a:extLst>
          </p:cNvPr>
          <p:cNvCxnSpPr>
            <a:cxnSpLocks/>
          </p:cNvCxnSpPr>
          <p:nvPr/>
        </p:nvCxnSpPr>
        <p:spPr>
          <a:xfrm>
            <a:off x="5029200" y="4942183"/>
            <a:ext cx="0" cy="1453793"/>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EE0101F-392A-4FCB-895F-93A0BE553C63}"/>
              </a:ext>
            </a:extLst>
          </p:cNvPr>
          <p:cNvSpPr/>
          <p:nvPr/>
        </p:nvSpPr>
        <p:spPr>
          <a:xfrm>
            <a:off x="3886201" y="2514600"/>
            <a:ext cx="2209797" cy="2427582"/>
          </a:xfrm>
          <a:prstGeom prst="ellipse">
            <a:avLst/>
          </a:prstGeom>
          <a:noFill/>
          <a:ln w="762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376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Reporting</a:t>
            </a:r>
          </a:p>
        </p:txBody>
      </p:sp>
      <p:sp>
        <p:nvSpPr>
          <p:cNvPr id="3" name="Content Placeholder 2"/>
          <p:cNvSpPr>
            <a:spLocks noGrp="1"/>
          </p:cNvSpPr>
          <p:nvPr>
            <p:ph idx="1"/>
          </p:nvPr>
        </p:nvSpPr>
        <p:spPr>
          <a:xfrm>
            <a:off x="1981200" y="1600200"/>
            <a:ext cx="8229600" cy="5257800"/>
          </a:xfrm>
        </p:spPr>
        <p:txBody>
          <a:bodyPr/>
          <a:lstStyle/>
          <a:p>
            <a:pPr marL="342900" lvl="2" indent="-342900"/>
            <a:r>
              <a:rPr lang="en-US" dirty="0"/>
              <a:t>“The distribution company, in consultation with the Council, will propose the content to be reported and a reporting format that is designed to communicate clearly and effectively the benefits of the efforts planned and implemented, with particular focus on energy cost savings and program participation levels across all sectors, to secure all EE   resources that are lower cost than supply.”</a:t>
            </a:r>
            <a:endParaRPr lang="en-US" sz="2000" dirty="0"/>
          </a:p>
          <a:p>
            <a:endParaRPr lang="en-US" dirty="0"/>
          </a:p>
          <a:p>
            <a:r>
              <a:rPr lang="en-US" dirty="0"/>
              <a:t>Quarterly, and Annual Reporting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0753">
            <a:off x="8652617" y="3449110"/>
            <a:ext cx="2719387" cy="3224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248400" y="4267200"/>
            <a:ext cx="2590800" cy="261610"/>
          </a:xfrm>
          <a:prstGeom prst="rect">
            <a:avLst/>
          </a:prstGeom>
          <a:noFill/>
        </p:spPr>
        <p:txBody>
          <a:bodyPr wrap="square" rtlCol="0">
            <a:spAutoFit/>
          </a:bodyPr>
          <a:lstStyle/>
          <a:p>
            <a:r>
              <a:rPr lang="en-US" sz="1050" dirty="0"/>
              <a:t>Source:  Least Cost  Procurement Standards</a:t>
            </a:r>
          </a:p>
        </p:txBody>
      </p:sp>
    </p:spTree>
    <p:extLst>
      <p:ext uri="{BB962C8B-B14F-4D97-AF65-F5344CB8AC3E}">
        <p14:creationId xmlns:p14="http://schemas.microsoft.com/office/powerpoint/2010/main" val="316918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Evaluation, Measurement, &amp; Verification (EM&amp;V)</a:t>
            </a:r>
          </a:p>
        </p:txBody>
      </p:sp>
      <p:grpSp>
        <p:nvGrpSpPr>
          <p:cNvPr id="18" name="Group 17"/>
          <p:cNvGrpSpPr/>
          <p:nvPr/>
        </p:nvGrpSpPr>
        <p:grpSpPr>
          <a:xfrm>
            <a:off x="7474402" y="2616082"/>
            <a:ext cx="940652" cy="296686"/>
            <a:chOff x="3407051" y="304803"/>
            <a:chExt cx="1164950" cy="610720"/>
          </a:xfrm>
        </p:grpSpPr>
        <p:sp>
          <p:nvSpPr>
            <p:cNvPr id="19" name="Rectangle 18"/>
            <p:cNvSpPr/>
            <p:nvPr/>
          </p:nvSpPr>
          <p:spPr>
            <a:xfrm>
              <a:off x="3407051" y="304803"/>
              <a:ext cx="1164950" cy="610720"/>
            </a:xfrm>
            <a:prstGeom prst="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3407051" y="304803"/>
              <a:ext cx="1164950" cy="6107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dirty="0"/>
                <a:t>Targets</a:t>
              </a:r>
              <a:endParaRPr lang="en-US" sz="2200" dirty="0"/>
            </a:p>
          </p:txBody>
        </p:sp>
      </p:grpSp>
      <p:grpSp>
        <p:nvGrpSpPr>
          <p:cNvPr id="21" name="Group 20"/>
          <p:cNvGrpSpPr/>
          <p:nvPr/>
        </p:nvGrpSpPr>
        <p:grpSpPr>
          <a:xfrm rot="19058687">
            <a:off x="6852453" y="2715722"/>
            <a:ext cx="457200" cy="416634"/>
            <a:chOff x="4694641" y="386595"/>
            <a:chExt cx="498302" cy="429788"/>
          </a:xfrm>
        </p:grpSpPr>
        <p:sp>
          <p:nvSpPr>
            <p:cNvPr id="22" name="Right Arrow 21"/>
            <p:cNvSpPr/>
            <p:nvPr/>
          </p:nvSpPr>
          <p:spPr>
            <a:xfrm rot="1031480">
              <a:off x="4694641" y="386595"/>
              <a:ext cx="498302" cy="429788"/>
            </a:xfrm>
            <a:prstGeom prst="rightArrow">
              <a:avLst>
                <a:gd name="adj1" fmla="val 60000"/>
                <a:gd name="adj2" fmla="val 50000"/>
              </a:avLst>
            </a:prstGeom>
            <a:solidFill>
              <a:schemeClr val="accent3">
                <a:lumMod val="75000"/>
              </a:schemeClr>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23" name="Right Arrow 6"/>
            <p:cNvSpPr/>
            <p:nvPr/>
          </p:nvSpPr>
          <p:spPr>
            <a:xfrm rot="1031480">
              <a:off x="4697521" y="453499"/>
              <a:ext cx="369366" cy="257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endParaRPr lang="en-US" dirty="0"/>
            </a:p>
          </p:txBody>
        </p:sp>
      </p:grpSp>
      <p:grpSp>
        <p:nvGrpSpPr>
          <p:cNvPr id="24" name="Group 23"/>
          <p:cNvGrpSpPr/>
          <p:nvPr/>
        </p:nvGrpSpPr>
        <p:grpSpPr>
          <a:xfrm>
            <a:off x="5224636" y="3165953"/>
            <a:ext cx="1586493" cy="842138"/>
            <a:chOff x="5105402" y="852476"/>
            <a:chExt cx="1273447" cy="599832"/>
          </a:xfrm>
        </p:grpSpPr>
        <p:sp>
          <p:nvSpPr>
            <p:cNvPr id="25" name="Rectangle 24"/>
            <p:cNvSpPr/>
            <p:nvPr/>
          </p:nvSpPr>
          <p:spPr>
            <a:xfrm>
              <a:off x="5105402" y="852476"/>
              <a:ext cx="1273447" cy="599832"/>
            </a:xfrm>
            <a:prstGeom prst="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105402" y="852476"/>
              <a:ext cx="1273447" cy="5998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2400" dirty="0"/>
                <a:t>EM&amp;V</a:t>
              </a:r>
            </a:p>
          </p:txBody>
        </p:sp>
      </p:grpSp>
      <p:grpSp>
        <p:nvGrpSpPr>
          <p:cNvPr id="27" name="Group 26"/>
          <p:cNvGrpSpPr/>
          <p:nvPr/>
        </p:nvGrpSpPr>
        <p:grpSpPr>
          <a:xfrm rot="13802801">
            <a:off x="4848177" y="4172530"/>
            <a:ext cx="429788" cy="496015"/>
            <a:chOff x="6500192" y="1288840"/>
            <a:chExt cx="429788" cy="496015"/>
          </a:xfrm>
        </p:grpSpPr>
        <p:sp>
          <p:nvSpPr>
            <p:cNvPr id="28" name="Right Arrow 27"/>
            <p:cNvSpPr/>
            <p:nvPr/>
          </p:nvSpPr>
          <p:spPr>
            <a:xfrm rot="4005671">
              <a:off x="6467078" y="1321954"/>
              <a:ext cx="496015" cy="429788"/>
            </a:xfrm>
            <a:prstGeom prst="rightArrow">
              <a:avLst>
                <a:gd name="adj1" fmla="val 60000"/>
                <a:gd name="adj2" fmla="val 50000"/>
              </a:avLst>
            </a:prstGeom>
            <a:solidFill>
              <a:schemeClr val="accent3">
                <a:lumMod val="75000"/>
              </a:schemeClr>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29" name="Right Arrow 10"/>
            <p:cNvSpPr/>
            <p:nvPr/>
          </p:nvSpPr>
          <p:spPr>
            <a:xfrm rot="4005671">
              <a:off x="6506109" y="1348674"/>
              <a:ext cx="367079" cy="257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endParaRPr lang="en-US" dirty="0"/>
            </a:p>
          </p:txBody>
        </p:sp>
      </p:grpSp>
      <p:cxnSp>
        <p:nvCxnSpPr>
          <p:cNvPr id="30" name="Straight Connector 29"/>
          <p:cNvCxnSpPr/>
          <p:nvPr/>
        </p:nvCxnSpPr>
        <p:spPr>
          <a:xfrm>
            <a:off x="6859966" y="4549260"/>
            <a:ext cx="912434" cy="101334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824093" y="2417659"/>
            <a:ext cx="2381742" cy="2372436"/>
          </a:xfrm>
          <a:prstGeom prst="ellipse">
            <a:avLst/>
          </a:prstGeom>
          <a:noFill/>
          <a:ln w="762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Content Placeholder 3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1" y="4790096"/>
            <a:ext cx="1808689" cy="1432725"/>
          </a:xfrm>
          <a:prstGeom prst="rect">
            <a:avLst/>
          </a:prstGeom>
        </p:spPr>
      </p:pic>
    </p:spTree>
    <p:extLst>
      <p:ext uri="{BB962C8B-B14F-4D97-AF65-F5344CB8AC3E}">
        <p14:creationId xmlns:p14="http://schemas.microsoft.com/office/powerpoint/2010/main" val="3340642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Rhode Island Measurement and Verification Plan</a:t>
            </a:r>
          </a:p>
        </p:txBody>
      </p:sp>
      <p:sp>
        <p:nvSpPr>
          <p:cNvPr id="3" name="Content Placeholder 2"/>
          <p:cNvSpPr>
            <a:spLocks noGrp="1"/>
          </p:cNvSpPr>
          <p:nvPr>
            <p:ph idx="1"/>
          </p:nvPr>
        </p:nvSpPr>
        <p:spPr>
          <a:xfrm>
            <a:off x="1981200" y="1600200"/>
            <a:ext cx="8229600" cy="6248400"/>
          </a:xfrm>
        </p:spPr>
        <p:txBody>
          <a:bodyPr>
            <a:noAutofit/>
          </a:bodyPr>
          <a:lstStyle/>
          <a:p>
            <a:pPr marL="0" indent="0">
              <a:buNone/>
            </a:pPr>
            <a:r>
              <a:rPr lang="en-US" sz="2400" dirty="0"/>
              <a:t>This </a:t>
            </a:r>
            <a:r>
              <a:rPr lang="en-US" sz="2400" b="1" dirty="0"/>
              <a:t>Measurement and Verification (M&amp;V) Plan </a:t>
            </a:r>
            <a:r>
              <a:rPr lang="en-US" sz="2400" dirty="0"/>
              <a:t>shall address: </a:t>
            </a:r>
          </a:p>
          <a:p>
            <a:pPr lvl="1"/>
            <a:r>
              <a:rPr lang="en-US" sz="2000" dirty="0"/>
              <a:t>Savings verification, including where appropriate analysis of customer usage.</a:t>
            </a:r>
          </a:p>
          <a:p>
            <a:pPr lvl="1"/>
            <a:r>
              <a:rPr lang="en-US" sz="2000" dirty="0"/>
              <a:t>Verification should also facilitate participation in ISO-NE’s forward capacity market; </a:t>
            </a:r>
          </a:p>
          <a:p>
            <a:pPr lvl="1"/>
            <a:r>
              <a:rPr lang="en-US" sz="2000" dirty="0"/>
              <a:t>Issues of ongoing program design and effectiveness;</a:t>
            </a:r>
          </a:p>
          <a:p>
            <a:pPr lvl="1"/>
            <a:r>
              <a:rPr lang="en-US" sz="2000" dirty="0"/>
              <a:t>Efforts related to market assessment and methodologies to claim savings from market effects, among others;</a:t>
            </a:r>
          </a:p>
          <a:p>
            <a:pPr lvl="1"/>
            <a:r>
              <a:rPr lang="en-US" sz="2000" dirty="0"/>
              <a:t>Regional and other cooperative M&amp;E efforts the distribution      company is participating in, or plans to participate in; and</a:t>
            </a:r>
          </a:p>
          <a:p>
            <a:pPr lvl="1"/>
            <a:r>
              <a:rPr lang="en-US" sz="2000" dirty="0"/>
              <a:t>Longer-term studies, as appropriate, to assess programs over            time.</a:t>
            </a:r>
          </a:p>
          <a:p>
            <a:pPr marL="457200" lvl="1" indent="0">
              <a:buNone/>
            </a:pPr>
            <a:endParaRPr 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38782">
            <a:off x="9015633" y="4475988"/>
            <a:ext cx="2066925" cy="26844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172200" y="5687398"/>
            <a:ext cx="2590800" cy="261610"/>
          </a:xfrm>
          <a:prstGeom prst="rect">
            <a:avLst/>
          </a:prstGeom>
          <a:noFill/>
        </p:spPr>
        <p:txBody>
          <a:bodyPr wrap="square" rtlCol="0">
            <a:spAutoFit/>
          </a:bodyPr>
          <a:lstStyle/>
          <a:p>
            <a:r>
              <a:rPr lang="en-US" sz="1050" dirty="0"/>
              <a:t>Source:  Least Cost  Procurement Standards</a:t>
            </a:r>
          </a:p>
        </p:txBody>
      </p:sp>
    </p:spTree>
    <p:extLst>
      <p:ext uri="{BB962C8B-B14F-4D97-AF65-F5344CB8AC3E}">
        <p14:creationId xmlns:p14="http://schemas.microsoft.com/office/powerpoint/2010/main" val="348520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DD7AED-43D4-4B6C-AD8C-60C98FDE47DA}"/>
              </a:ext>
            </a:extLst>
          </p:cNvPr>
          <p:cNvSpPr txBox="1"/>
          <p:nvPr/>
        </p:nvSpPr>
        <p:spPr>
          <a:xfrm>
            <a:off x="399315" y="288326"/>
            <a:ext cx="3571427" cy="461665"/>
          </a:xfrm>
          <a:prstGeom prst="rect">
            <a:avLst/>
          </a:prstGeom>
          <a:noFill/>
        </p:spPr>
        <p:txBody>
          <a:bodyPr wrap="none" rtlCol="0">
            <a:spAutoFit/>
          </a:bodyPr>
          <a:lstStyle/>
          <a:p>
            <a:r>
              <a:rPr lang="en-US" sz="2400" dirty="0">
                <a:latin typeface="+mj-lt"/>
              </a:rPr>
              <a:t>Why do we do evaluations?</a:t>
            </a:r>
          </a:p>
        </p:txBody>
      </p:sp>
      <p:sp>
        <p:nvSpPr>
          <p:cNvPr id="19" name="TextBox 18">
            <a:extLst>
              <a:ext uri="{FF2B5EF4-FFF2-40B4-BE49-F238E27FC236}">
                <a16:creationId xmlns:a16="http://schemas.microsoft.com/office/drawing/2014/main" id="{4D00C7C2-4963-43B9-A611-AE8C37AB6562}"/>
              </a:ext>
            </a:extLst>
          </p:cNvPr>
          <p:cNvSpPr txBox="1"/>
          <p:nvPr/>
        </p:nvSpPr>
        <p:spPr>
          <a:xfrm>
            <a:off x="399315" y="995756"/>
            <a:ext cx="11792685" cy="5632311"/>
          </a:xfrm>
          <a:prstGeom prst="rect">
            <a:avLst/>
          </a:prstGeom>
          <a:noFill/>
        </p:spPr>
        <p:txBody>
          <a:bodyPr wrap="square" rtlCol="0">
            <a:spAutoFit/>
          </a:bodyPr>
          <a:lstStyle/>
          <a:p>
            <a:pPr marL="457200" indent="-457200">
              <a:buFont typeface="Wingdings" panose="05000000000000000000" pitchFamily="2" charset="2"/>
              <a:buChar char="ü"/>
            </a:pPr>
            <a:r>
              <a:rPr lang="en-US" sz="2400" dirty="0">
                <a:latin typeface="+mj-lt"/>
              </a:rPr>
              <a:t>To understand how much energy savings is due to programs – </a:t>
            </a:r>
            <a:r>
              <a:rPr lang="en-US" sz="2400" i="1" dirty="0">
                <a:latin typeface="+mj-lt"/>
              </a:rPr>
              <a:t>Impact Evaluations</a:t>
            </a:r>
          </a:p>
          <a:p>
            <a:pPr lvl="2"/>
            <a:r>
              <a:rPr lang="en-US" sz="2400" dirty="0">
                <a:solidFill>
                  <a:schemeClr val="bg2">
                    <a:lumMod val="75000"/>
                  </a:schemeClr>
                </a:solidFill>
                <a:latin typeface="+mj-lt"/>
              </a:rPr>
              <a:t>Methods include:</a:t>
            </a:r>
          </a:p>
          <a:p>
            <a:pPr marL="1714500" lvl="3" indent="-342900">
              <a:buFont typeface="Arial" panose="020B0604020202020204" pitchFamily="34" charset="0"/>
              <a:buChar char="•"/>
            </a:pPr>
            <a:r>
              <a:rPr lang="en-US" sz="2400" dirty="0">
                <a:solidFill>
                  <a:schemeClr val="bg2">
                    <a:lumMod val="75000"/>
                  </a:schemeClr>
                </a:solidFill>
                <a:latin typeface="+mj-lt"/>
              </a:rPr>
              <a:t>Billing analysis </a:t>
            </a:r>
          </a:p>
          <a:p>
            <a:pPr marL="1714500" lvl="3" indent="-342900">
              <a:buFont typeface="Arial" panose="020B0604020202020204" pitchFamily="34" charset="0"/>
              <a:buChar char="•"/>
            </a:pPr>
            <a:r>
              <a:rPr lang="en-US" sz="2400" dirty="0">
                <a:solidFill>
                  <a:schemeClr val="bg2">
                    <a:lumMod val="75000"/>
                  </a:schemeClr>
                </a:solidFill>
                <a:latin typeface="+mj-lt"/>
              </a:rPr>
              <a:t>Pre- and post-metering</a:t>
            </a:r>
          </a:p>
          <a:p>
            <a:pPr marL="1714500" lvl="3" indent="-342900">
              <a:buFont typeface="Arial" panose="020B0604020202020204" pitchFamily="34" charset="0"/>
              <a:buChar char="•"/>
            </a:pPr>
            <a:r>
              <a:rPr lang="en-US" sz="2400" dirty="0">
                <a:solidFill>
                  <a:schemeClr val="bg2">
                    <a:lumMod val="75000"/>
                  </a:schemeClr>
                </a:solidFill>
                <a:latin typeface="+mj-lt"/>
              </a:rPr>
              <a:t>Simulations and algorithms using nationally-vetted software and practices</a:t>
            </a:r>
          </a:p>
          <a:p>
            <a:pPr marL="457200" indent="-457200">
              <a:buFont typeface="Wingdings" panose="05000000000000000000" pitchFamily="2" charset="2"/>
              <a:buChar char="ü"/>
            </a:pPr>
            <a:endParaRPr lang="en-US" sz="2400" dirty="0">
              <a:latin typeface="+mj-lt"/>
            </a:endParaRPr>
          </a:p>
          <a:p>
            <a:pPr marL="457200" indent="-457200">
              <a:buFont typeface="Wingdings" panose="05000000000000000000" pitchFamily="2" charset="2"/>
              <a:buChar char="ü"/>
            </a:pPr>
            <a:r>
              <a:rPr lang="en-US" sz="2400" dirty="0">
                <a:latin typeface="+mj-lt"/>
              </a:rPr>
              <a:t>To improve program delivery – </a:t>
            </a:r>
            <a:r>
              <a:rPr lang="en-US" sz="2400" i="1" dirty="0">
                <a:latin typeface="+mj-lt"/>
              </a:rPr>
              <a:t>Process Evaluations</a:t>
            </a:r>
          </a:p>
          <a:p>
            <a:pPr lvl="2"/>
            <a:r>
              <a:rPr lang="en-US" sz="2400" dirty="0">
                <a:solidFill>
                  <a:schemeClr val="bg2">
                    <a:lumMod val="75000"/>
                  </a:schemeClr>
                </a:solidFill>
                <a:latin typeface="+mj-lt"/>
              </a:rPr>
              <a:t>Methods include:</a:t>
            </a:r>
          </a:p>
          <a:p>
            <a:pPr marL="1714500" lvl="3" indent="-342900">
              <a:buFont typeface="Arial" panose="020B0604020202020204" pitchFamily="34" charset="0"/>
              <a:buChar char="•"/>
            </a:pPr>
            <a:r>
              <a:rPr lang="en-US" sz="2400" dirty="0">
                <a:solidFill>
                  <a:schemeClr val="bg2">
                    <a:lumMod val="75000"/>
                  </a:schemeClr>
                </a:solidFill>
                <a:latin typeface="+mj-lt"/>
              </a:rPr>
              <a:t>Interviews</a:t>
            </a:r>
            <a:endParaRPr lang="en-US" sz="2400" i="1" dirty="0">
              <a:solidFill>
                <a:schemeClr val="bg2">
                  <a:lumMod val="75000"/>
                </a:schemeClr>
              </a:solidFill>
              <a:latin typeface="+mj-lt"/>
            </a:endParaRPr>
          </a:p>
          <a:p>
            <a:pPr marL="457200" indent="-457200">
              <a:buFont typeface="Wingdings" panose="05000000000000000000" pitchFamily="2" charset="2"/>
              <a:buChar char="ü"/>
            </a:pPr>
            <a:endParaRPr lang="en-US" sz="2400" dirty="0">
              <a:latin typeface="+mj-lt"/>
            </a:endParaRPr>
          </a:p>
          <a:p>
            <a:pPr marL="457200" indent="-457200">
              <a:buFont typeface="Wingdings" panose="05000000000000000000" pitchFamily="2" charset="2"/>
              <a:buChar char="ü"/>
            </a:pPr>
            <a:r>
              <a:rPr lang="en-US" sz="2400" dirty="0">
                <a:latin typeface="+mj-lt"/>
              </a:rPr>
              <a:t>To understand market conditions &amp; inform program planning – </a:t>
            </a:r>
            <a:r>
              <a:rPr lang="en-US" sz="2400" i="1" dirty="0">
                <a:latin typeface="+mj-lt"/>
              </a:rPr>
              <a:t>Market Evaluations</a:t>
            </a:r>
          </a:p>
          <a:p>
            <a:pPr lvl="2"/>
            <a:r>
              <a:rPr lang="en-US" sz="2400" dirty="0">
                <a:solidFill>
                  <a:schemeClr val="bg2">
                    <a:lumMod val="75000"/>
                  </a:schemeClr>
                </a:solidFill>
                <a:latin typeface="+mj-lt"/>
              </a:rPr>
              <a:t>Methods include:</a:t>
            </a:r>
          </a:p>
          <a:p>
            <a:pPr marL="1714500" lvl="3" indent="-342900">
              <a:buFont typeface="Arial" panose="020B0604020202020204" pitchFamily="34" charset="0"/>
              <a:buChar char="•"/>
            </a:pPr>
            <a:r>
              <a:rPr lang="en-US" sz="2400" dirty="0">
                <a:solidFill>
                  <a:schemeClr val="bg2">
                    <a:lumMod val="75000"/>
                  </a:schemeClr>
                </a:solidFill>
                <a:latin typeface="+mj-lt"/>
              </a:rPr>
              <a:t>Interviews</a:t>
            </a:r>
          </a:p>
          <a:p>
            <a:pPr marL="1714500" lvl="3" indent="-342900">
              <a:buFont typeface="Arial" panose="020B0604020202020204" pitchFamily="34" charset="0"/>
              <a:buChar char="•"/>
            </a:pPr>
            <a:r>
              <a:rPr lang="en-US" sz="2400" dirty="0">
                <a:solidFill>
                  <a:schemeClr val="bg2">
                    <a:lumMod val="75000"/>
                  </a:schemeClr>
                </a:solidFill>
                <a:latin typeface="+mj-lt"/>
              </a:rPr>
              <a:t>Primary data collection</a:t>
            </a:r>
          </a:p>
          <a:p>
            <a:pPr marL="1714500" lvl="3" indent="-342900">
              <a:buFont typeface="Arial" panose="020B0604020202020204" pitchFamily="34" charset="0"/>
              <a:buChar char="•"/>
            </a:pPr>
            <a:r>
              <a:rPr lang="en-US" sz="2400" dirty="0">
                <a:solidFill>
                  <a:schemeClr val="bg2">
                    <a:lumMod val="75000"/>
                  </a:schemeClr>
                </a:solidFill>
                <a:latin typeface="+mj-lt"/>
              </a:rPr>
              <a:t>Simulations and algorithms based on economic/business theory</a:t>
            </a:r>
          </a:p>
        </p:txBody>
      </p:sp>
      <p:grpSp>
        <p:nvGrpSpPr>
          <p:cNvPr id="11" name="Group 10">
            <a:extLst>
              <a:ext uri="{FF2B5EF4-FFF2-40B4-BE49-F238E27FC236}">
                <a16:creationId xmlns:a16="http://schemas.microsoft.com/office/drawing/2014/main" id="{A45B790F-16C0-437F-9C58-844CE8275976}"/>
              </a:ext>
            </a:extLst>
          </p:cNvPr>
          <p:cNvGrpSpPr/>
          <p:nvPr/>
        </p:nvGrpSpPr>
        <p:grpSpPr>
          <a:xfrm>
            <a:off x="0" y="749991"/>
            <a:ext cx="4295775" cy="0"/>
            <a:chOff x="0" y="749991"/>
            <a:chExt cx="4295775" cy="0"/>
          </a:xfrm>
        </p:grpSpPr>
        <p:cxnSp>
          <p:nvCxnSpPr>
            <p:cNvPr id="12" name="Straight Connector 11">
              <a:extLst>
                <a:ext uri="{FF2B5EF4-FFF2-40B4-BE49-F238E27FC236}">
                  <a16:creationId xmlns:a16="http://schemas.microsoft.com/office/drawing/2014/main" id="{870CA71C-CACE-4B49-8ABA-4B63AA81BC38}"/>
                </a:ext>
              </a:extLst>
            </p:cNvPr>
            <p:cNvCxnSpPr>
              <a:cxnSpLocks/>
            </p:cNvCxnSpPr>
            <p:nvPr/>
          </p:nvCxnSpPr>
          <p:spPr>
            <a:xfrm>
              <a:off x="0" y="749991"/>
              <a:ext cx="4276725" cy="0"/>
            </a:xfrm>
            <a:prstGeom prst="line">
              <a:avLst/>
            </a:prstGeom>
            <a:ln w="19050">
              <a:solidFill>
                <a:srgbClr val="035C7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8DCDAE-712B-4D0F-BB25-714CD804AC6A}"/>
                </a:ext>
              </a:extLst>
            </p:cNvPr>
            <p:cNvCxnSpPr>
              <a:cxnSpLocks/>
            </p:cNvCxnSpPr>
            <p:nvPr/>
          </p:nvCxnSpPr>
          <p:spPr>
            <a:xfrm>
              <a:off x="2162175" y="749991"/>
              <a:ext cx="2114550" cy="0"/>
            </a:xfrm>
            <a:prstGeom prst="line">
              <a:avLst/>
            </a:prstGeom>
            <a:ln w="19050">
              <a:solidFill>
                <a:srgbClr val="068DB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18E864-A062-47EF-AD7B-D6314E43BEE8}"/>
                </a:ext>
              </a:extLst>
            </p:cNvPr>
            <p:cNvCxnSpPr>
              <a:cxnSpLocks/>
            </p:cNvCxnSpPr>
            <p:nvPr/>
          </p:nvCxnSpPr>
          <p:spPr>
            <a:xfrm>
              <a:off x="3200400" y="749991"/>
              <a:ext cx="1076325" cy="0"/>
            </a:xfrm>
            <a:prstGeom prst="line">
              <a:avLst/>
            </a:prstGeom>
            <a:ln w="19050">
              <a:solidFill>
                <a:srgbClr val="48BCE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E5BDCD-54C8-4134-86CC-DC2EAC902CDA}"/>
                </a:ext>
              </a:extLst>
            </p:cNvPr>
            <p:cNvCxnSpPr>
              <a:cxnSpLocks/>
            </p:cNvCxnSpPr>
            <p:nvPr/>
          </p:nvCxnSpPr>
          <p:spPr>
            <a:xfrm>
              <a:off x="3724275" y="749991"/>
              <a:ext cx="552450" cy="0"/>
            </a:xfrm>
            <a:prstGeom prst="line">
              <a:avLst/>
            </a:prstGeom>
            <a:ln w="19050">
              <a:solidFill>
                <a:srgbClr val="5FA05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0A6EF0-1953-4777-B951-415480BBB12A}"/>
                </a:ext>
              </a:extLst>
            </p:cNvPr>
            <p:cNvCxnSpPr>
              <a:cxnSpLocks/>
            </p:cNvCxnSpPr>
            <p:nvPr/>
          </p:nvCxnSpPr>
          <p:spPr>
            <a:xfrm>
              <a:off x="4010025" y="749991"/>
              <a:ext cx="285750" cy="0"/>
            </a:xfrm>
            <a:prstGeom prst="line">
              <a:avLst/>
            </a:prstGeom>
            <a:ln w="19050">
              <a:solidFill>
                <a:srgbClr val="FFE06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3116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ACB715-4C10-4BF5-87C2-4EFD21778F5F}"/>
              </a:ext>
            </a:extLst>
          </p:cNvPr>
          <p:cNvSpPr/>
          <p:nvPr/>
        </p:nvSpPr>
        <p:spPr>
          <a:xfrm>
            <a:off x="9085638" y="747997"/>
            <a:ext cx="3106362" cy="857583"/>
          </a:xfrm>
          <a:prstGeom prst="rect">
            <a:avLst/>
          </a:prstGeom>
          <a:solidFill>
            <a:srgbClr val="599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TextBox 29">
            <a:extLst>
              <a:ext uri="{FF2B5EF4-FFF2-40B4-BE49-F238E27FC236}">
                <a16:creationId xmlns:a16="http://schemas.microsoft.com/office/drawing/2014/main" id="{BF471B90-05EF-4BB2-A66E-BC1590ADC40A}"/>
              </a:ext>
            </a:extLst>
          </p:cNvPr>
          <p:cNvSpPr txBox="1"/>
          <p:nvPr/>
        </p:nvSpPr>
        <p:spPr>
          <a:xfrm>
            <a:off x="3603154" y="1205470"/>
            <a:ext cx="5482486" cy="400110"/>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latin typeface="+mj-lt"/>
              </a:rPr>
              <a:t>Oversight Team</a:t>
            </a:r>
          </a:p>
        </p:txBody>
      </p:sp>
      <p:sp>
        <p:nvSpPr>
          <p:cNvPr id="43" name="TextBox 42">
            <a:extLst>
              <a:ext uri="{FF2B5EF4-FFF2-40B4-BE49-F238E27FC236}">
                <a16:creationId xmlns:a16="http://schemas.microsoft.com/office/drawing/2014/main" id="{2584E2A5-E4C3-4F28-8B30-3996D3F98555}"/>
              </a:ext>
            </a:extLst>
          </p:cNvPr>
          <p:cNvSpPr txBox="1"/>
          <p:nvPr/>
        </p:nvSpPr>
        <p:spPr>
          <a:xfrm>
            <a:off x="-1" y="747998"/>
            <a:ext cx="9085639" cy="461665"/>
          </a:xfrm>
          <a:prstGeom prst="rect">
            <a:avLst/>
          </a:prstGeom>
          <a:solidFill>
            <a:srgbClr val="068DBC"/>
          </a:solidFill>
        </p:spPr>
        <p:txBody>
          <a:bodyPr wrap="square" rtlCol="0">
            <a:spAutoFit/>
          </a:bodyPr>
          <a:lstStyle/>
          <a:p>
            <a:pPr algn="ctr"/>
            <a:r>
              <a:rPr lang="en-US" sz="2400" dirty="0">
                <a:solidFill>
                  <a:schemeClr val="bg1"/>
                </a:solidFill>
                <a:latin typeface="+mj-lt"/>
              </a:rPr>
              <a:t>Rhode Island Evaluation Team</a:t>
            </a:r>
          </a:p>
        </p:txBody>
      </p:sp>
      <p:pic>
        <p:nvPicPr>
          <p:cNvPr id="9226" name="Picture 10" descr="Image result for cadeo logo">
            <a:extLst>
              <a:ext uri="{FF2B5EF4-FFF2-40B4-BE49-F238E27FC236}">
                <a16:creationId xmlns:a16="http://schemas.microsoft.com/office/drawing/2014/main" id="{5404219E-B3BE-4CE3-A0E5-48CAD889CD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559" b="22963"/>
          <a:stretch/>
        </p:blipFill>
        <p:spPr bwMode="auto">
          <a:xfrm>
            <a:off x="9226542" y="3824283"/>
            <a:ext cx="2264717" cy="868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DD7AED-43D4-4B6C-AD8C-60C98FDE47DA}"/>
              </a:ext>
            </a:extLst>
          </p:cNvPr>
          <p:cNvSpPr txBox="1"/>
          <p:nvPr/>
        </p:nvSpPr>
        <p:spPr>
          <a:xfrm>
            <a:off x="399315" y="288326"/>
            <a:ext cx="2721835" cy="461665"/>
          </a:xfrm>
          <a:prstGeom prst="rect">
            <a:avLst/>
          </a:prstGeom>
          <a:noFill/>
        </p:spPr>
        <p:txBody>
          <a:bodyPr wrap="none" rtlCol="0">
            <a:spAutoFit/>
          </a:bodyPr>
          <a:lstStyle/>
          <a:p>
            <a:r>
              <a:rPr lang="en-US" sz="2400" dirty="0">
                <a:latin typeface="+mj-lt"/>
              </a:rPr>
              <a:t>The Evaluation Team</a:t>
            </a:r>
          </a:p>
        </p:txBody>
      </p:sp>
      <p:pic>
        <p:nvPicPr>
          <p:cNvPr id="9218" name="Picture 2" descr="Image result for national grid logo">
            <a:extLst>
              <a:ext uri="{FF2B5EF4-FFF2-40B4-BE49-F238E27FC236}">
                <a16:creationId xmlns:a16="http://schemas.microsoft.com/office/drawing/2014/main" id="{05E37F47-CB92-4629-891E-B715F78CD2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964" y="1506739"/>
            <a:ext cx="2108200" cy="4364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661593D-D507-4BF5-9AF2-EF7C1AB726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7059" y="1605581"/>
            <a:ext cx="1862022" cy="599586"/>
          </a:xfrm>
          <a:prstGeom prst="rect">
            <a:avLst/>
          </a:prstGeom>
        </p:spPr>
      </p:pic>
      <p:sp>
        <p:nvSpPr>
          <p:cNvPr id="11" name="TextBox 10">
            <a:extLst>
              <a:ext uri="{FF2B5EF4-FFF2-40B4-BE49-F238E27FC236}">
                <a16:creationId xmlns:a16="http://schemas.microsoft.com/office/drawing/2014/main" id="{3FC9FFE5-5E7C-467A-A274-015FA00C8020}"/>
              </a:ext>
            </a:extLst>
          </p:cNvPr>
          <p:cNvSpPr txBox="1"/>
          <p:nvPr/>
        </p:nvSpPr>
        <p:spPr>
          <a:xfrm>
            <a:off x="9085638" y="799486"/>
            <a:ext cx="3106360" cy="707886"/>
          </a:xfrm>
          <a:prstGeom prst="rect">
            <a:avLst/>
          </a:prstGeom>
          <a:noFill/>
          <a:ln>
            <a:noFill/>
          </a:ln>
        </p:spPr>
        <p:txBody>
          <a:bodyPr wrap="square" rtlCol="0">
            <a:spAutoFit/>
          </a:bodyPr>
          <a:lstStyle/>
          <a:p>
            <a:pPr algn="ctr"/>
            <a:r>
              <a:rPr lang="en-US" sz="2000" dirty="0">
                <a:solidFill>
                  <a:schemeClr val="bg1"/>
                </a:solidFill>
                <a:latin typeface="+mj-lt"/>
              </a:rPr>
              <a:t>Independent Evaluation Companies</a:t>
            </a:r>
          </a:p>
        </p:txBody>
      </p:sp>
      <p:pic>
        <p:nvPicPr>
          <p:cNvPr id="9220" name="Picture 4" descr="Image result for DNV GL logo">
            <a:extLst>
              <a:ext uri="{FF2B5EF4-FFF2-40B4-BE49-F238E27FC236}">
                <a16:creationId xmlns:a16="http://schemas.microsoft.com/office/drawing/2014/main" id="{DFCC3D7E-95B4-4DA8-9EE3-D24841AC52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890" t="22889" r="26444" b="22888"/>
          <a:stretch/>
        </p:blipFill>
        <p:spPr bwMode="auto">
          <a:xfrm>
            <a:off x="9391083" y="2962902"/>
            <a:ext cx="1295502" cy="7526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navigant logo">
            <a:extLst>
              <a:ext uri="{FF2B5EF4-FFF2-40B4-BE49-F238E27FC236}">
                <a16:creationId xmlns:a16="http://schemas.microsoft.com/office/drawing/2014/main" id="{E1F27B2A-A956-4B60-8510-EF79FC0B96E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24" t="12000" r="2952" b="57334"/>
          <a:stretch/>
        </p:blipFill>
        <p:spPr bwMode="auto">
          <a:xfrm>
            <a:off x="10201882" y="2212503"/>
            <a:ext cx="1863532" cy="34917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tetra tech logo">
            <a:extLst>
              <a:ext uri="{FF2B5EF4-FFF2-40B4-BE49-F238E27FC236}">
                <a16:creationId xmlns:a16="http://schemas.microsoft.com/office/drawing/2014/main" id="{ACABEE3B-E7D9-4951-BFBD-34C821E4F6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33648" y="2835407"/>
            <a:ext cx="812443" cy="93683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Image result for &quot;research into action&quot; logo">
            <a:extLst>
              <a:ext uri="{FF2B5EF4-FFF2-40B4-BE49-F238E27FC236}">
                <a16:creationId xmlns:a16="http://schemas.microsoft.com/office/drawing/2014/main" id="{220BDB07-A48E-409F-8FF3-18BCE653F51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18189" y="6184730"/>
            <a:ext cx="2570686" cy="406691"/>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Cadmus">
            <a:extLst>
              <a:ext uri="{FF2B5EF4-FFF2-40B4-BE49-F238E27FC236}">
                <a16:creationId xmlns:a16="http://schemas.microsoft.com/office/drawing/2014/main" id="{6A455219-3DA5-45CA-95B9-6E3A9C10FD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1083" y="1843046"/>
            <a:ext cx="1428975" cy="24698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A085B97-0026-479A-9052-99F36AB1FC23}"/>
              </a:ext>
            </a:extLst>
          </p:cNvPr>
          <p:cNvGrpSpPr/>
          <p:nvPr/>
        </p:nvGrpSpPr>
        <p:grpSpPr>
          <a:xfrm>
            <a:off x="3685485" y="2342039"/>
            <a:ext cx="2689269" cy="815950"/>
            <a:chOff x="3708567" y="2635316"/>
            <a:chExt cx="2689269" cy="815950"/>
          </a:xfrm>
        </p:grpSpPr>
        <p:pic>
          <p:nvPicPr>
            <p:cNvPr id="9232" name="Picture 16" descr="Image result for mark kravatz optimal energy">
              <a:extLst>
                <a:ext uri="{FF2B5EF4-FFF2-40B4-BE49-F238E27FC236}">
                  <a16:creationId xmlns:a16="http://schemas.microsoft.com/office/drawing/2014/main" id="{3400F214-BA23-4D46-BD5B-471FC6B907F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08567" y="2635316"/>
              <a:ext cx="800575" cy="8005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09FA16-3B0D-4F31-9038-87EA1E69B4EA}"/>
                </a:ext>
              </a:extLst>
            </p:cNvPr>
            <p:cNvSpPr txBox="1"/>
            <p:nvPr/>
          </p:nvSpPr>
          <p:spPr>
            <a:xfrm>
              <a:off x="4508921" y="2712602"/>
              <a:ext cx="1888915" cy="738664"/>
            </a:xfrm>
            <a:prstGeom prst="rect">
              <a:avLst/>
            </a:prstGeom>
            <a:noFill/>
          </p:spPr>
          <p:txBody>
            <a:bodyPr wrap="none" rtlCol="0">
              <a:spAutoFit/>
            </a:bodyPr>
            <a:lstStyle/>
            <a:p>
              <a:r>
                <a:rPr lang="en-US" sz="1400" b="1" dirty="0">
                  <a:latin typeface="+mj-lt"/>
                </a:rPr>
                <a:t>Mark Kravatz</a:t>
              </a:r>
            </a:p>
            <a:p>
              <a:r>
                <a:rPr lang="en-US" sz="1400" i="1" dirty="0">
                  <a:latin typeface="+mj-lt"/>
                </a:rPr>
                <a:t>C-team Evaluation Lead</a:t>
              </a:r>
            </a:p>
            <a:p>
              <a:r>
                <a:rPr lang="en-US" sz="1400" dirty="0">
                  <a:latin typeface="+mj-lt"/>
                </a:rPr>
                <a:t>Optimal Energy</a:t>
              </a:r>
            </a:p>
          </p:txBody>
        </p:sp>
      </p:grpSp>
      <p:grpSp>
        <p:nvGrpSpPr>
          <p:cNvPr id="8" name="Group 7">
            <a:extLst>
              <a:ext uri="{FF2B5EF4-FFF2-40B4-BE49-F238E27FC236}">
                <a16:creationId xmlns:a16="http://schemas.microsoft.com/office/drawing/2014/main" id="{9BFB0CB0-DC9A-457B-933F-74DF49230540}"/>
              </a:ext>
            </a:extLst>
          </p:cNvPr>
          <p:cNvGrpSpPr/>
          <p:nvPr/>
        </p:nvGrpSpPr>
        <p:grpSpPr>
          <a:xfrm>
            <a:off x="3682310" y="4148108"/>
            <a:ext cx="2554034" cy="800164"/>
            <a:chOff x="3708345" y="4954471"/>
            <a:chExt cx="2554034" cy="800164"/>
          </a:xfrm>
        </p:grpSpPr>
        <p:pic>
          <p:nvPicPr>
            <p:cNvPr id="1026" name="Picture 2" descr="Glenn Reed, Co-Founder and Principal">
              <a:extLst>
                <a:ext uri="{FF2B5EF4-FFF2-40B4-BE49-F238E27FC236}">
                  <a16:creationId xmlns:a16="http://schemas.microsoft.com/office/drawing/2014/main" id="{4EC6B0C7-BC19-439B-B520-1AA2FD7E8BA3}"/>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bright="24000"/>
                      </a14:imgEffect>
                    </a14:imgLayer>
                  </a14:imgProps>
                </a:ext>
                <a:ext uri="{28A0092B-C50C-407E-A947-70E740481C1C}">
                  <a14:useLocalDpi xmlns:a14="http://schemas.microsoft.com/office/drawing/2010/main" val="0"/>
                </a:ext>
              </a:extLst>
            </a:blip>
            <a:srcRect r="402" b="16721"/>
            <a:stretch/>
          </p:blipFill>
          <p:spPr bwMode="auto">
            <a:xfrm>
              <a:off x="3708345" y="4954471"/>
              <a:ext cx="800797" cy="8001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DF62DE9-8752-4383-94E8-10C8F0233660}"/>
                </a:ext>
              </a:extLst>
            </p:cNvPr>
            <p:cNvSpPr txBox="1"/>
            <p:nvPr/>
          </p:nvSpPr>
          <p:spPr>
            <a:xfrm>
              <a:off x="4509142" y="5231415"/>
              <a:ext cx="1753237" cy="523220"/>
            </a:xfrm>
            <a:prstGeom prst="rect">
              <a:avLst/>
            </a:prstGeom>
            <a:noFill/>
          </p:spPr>
          <p:txBody>
            <a:bodyPr wrap="none" rtlCol="0">
              <a:spAutoFit/>
            </a:bodyPr>
            <a:lstStyle/>
            <a:p>
              <a:r>
                <a:rPr lang="en-US" sz="1400" b="1" dirty="0">
                  <a:latin typeface="+mj-lt"/>
                </a:rPr>
                <a:t>Glenn Reed</a:t>
              </a:r>
            </a:p>
            <a:p>
              <a:r>
                <a:rPr lang="en-US" sz="1400" dirty="0">
                  <a:latin typeface="+mj-lt"/>
                </a:rPr>
                <a:t>Energy Futures Group</a:t>
              </a:r>
            </a:p>
          </p:txBody>
        </p:sp>
      </p:grpSp>
      <p:grpSp>
        <p:nvGrpSpPr>
          <p:cNvPr id="6" name="Group 5">
            <a:extLst>
              <a:ext uri="{FF2B5EF4-FFF2-40B4-BE49-F238E27FC236}">
                <a16:creationId xmlns:a16="http://schemas.microsoft.com/office/drawing/2014/main" id="{8B47344C-1152-490D-9B2C-E744EEE0188E}"/>
              </a:ext>
            </a:extLst>
          </p:cNvPr>
          <p:cNvGrpSpPr/>
          <p:nvPr/>
        </p:nvGrpSpPr>
        <p:grpSpPr>
          <a:xfrm>
            <a:off x="6556593" y="2353208"/>
            <a:ext cx="2450546" cy="800164"/>
            <a:chOff x="6580776" y="2631505"/>
            <a:chExt cx="2450546" cy="800164"/>
          </a:xfrm>
        </p:grpSpPr>
        <p:sp>
          <p:nvSpPr>
            <p:cNvPr id="26" name="TextBox 25">
              <a:extLst>
                <a:ext uri="{FF2B5EF4-FFF2-40B4-BE49-F238E27FC236}">
                  <a16:creationId xmlns:a16="http://schemas.microsoft.com/office/drawing/2014/main" id="{5476F73A-D7A4-49F0-96C0-FBF7CCC65C0E}"/>
                </a:ext>
              </a:extLst>
            </p:cNvPr>
            <p:cNvSpPr txBox="1"/>
            <p:nvPr/>
          </p:nvSpPr>
          <p:spPr>
            <a:xfrm>
              <a:off x="7366251" y="2691795"/>
              <a:ext cx="1665071" cy="738664"/>
            </a:xfrm>
            <a:prstGeom prst="rect">
              <a:avLst/>
            </a:prstGeom>
            <a:noFill/>
          </p:spPr>
          <p:txBody>
            <a:bodyPr wrap="none" rtlCol="0">
              <a:spAutoFit/>
            </a:bodyPr>
            <a:lstStyle/>
            <a:p>
              <a:r>
                <a:rPr lang="en-US" sz="1400" b="1" dirty="0">
                  <a:latin typeface="+mj-lt"/>
                </a:rPr>
                <a:t>Carrie Gill</a:t>
              </a:r>
            </a:p>
            <a:p>
              <a:r>
                <a:rPr lang="en-US" sz="1400" i="1" dirty="0">
                  <a:latin typeface="+mj-lt"/>
                </a:rPr>
                <a:t>OER Evaluation Lead</a:t>
              </a:r>
            </a:p>
            <a:p>
              <a:r>
                <a:rPr lang="en-US" sz="1400" dirty="0">
                  <a:latin typeface="+mj-lt"/>
                </a:rPr>
                <a:t>OER</a:t>
              </a:r>
            </a:p>
          </p:txBody>
        </p:sp>
        <p:pic>
          <p:nvPicPr>
            <p:cNvPr id="9234" name="Picture 18" descr="Image result for carrie gill photo">
              <a:extLst>
                <a:ext uri="{FF2B5EF4-FFF2-40B4-BE49-F238E27FC236}">
                  <a16:creationId xmlns:a16="http://schemas.microsoft.com/office/drawing/2014/main" id="{14492ADD-CC98-4965-8462-B7C8265CE232}"/>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9597" t="-819" r="11019" b="819"/>
            <a:stretch/>
          </p:blipFill>
          <p:spPr bwMode="auto">
            <a:xfrm>
              <a:off x="6580776" y="2631505"/>
              <a:ext cx="801445" cy="800164"/>
            </a:xfrm>
            <a:prstGeom prst="rect">
              <a:avLst/>
            </a:prstGeom>
            <a:noFill/>
            <a:extLst>
              <a:ext uri="{909E8E84-426E-40DD-AFC4-6F175D3DCCD1}">
                <a14:hiddenFill xmlns:a14="http://schemas.microsoft.com/office/drawing/2010/main">
                  <a:solidFill>
                    <a:srgbClr val="FFFFFF"/>
                  </a:solidFill>
                </a14:hiddenFill>
              </a:ext>
            </a:extLst>
          </p:spPr>
        </p:pic>
      </p:grpSp>
      <p:pic>
        <p:nvPicPr>
          <p:cNvPr id="9236" name="Picture 20" descr="NMR Group Inc">
            <a:extLst>
              <a:ext uri="{FF2B5EF4-FFF2-40B4-BE49-F238E27FC236}">
                <a16:creationId xmlns:a16="http://schemas.microsoft.com/office/drawing/2014/main" id="{04DFCE7D-6767-4C36-82B6-BA56D2FC349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07791" y="4742380"/>
            <a:ext cx="16383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https://peregrinegroup.com/wp-content/uploads/2014/01/copy-peregrine-logo1.jpg">
            <a:extLst>
              <a:ext uri="{FF2B5EF4-FFF2-40B4-BE49-F238E27FC236}">
                <a16:creationId xmlns:a16="http://schemas.microsoft.com/office/drawing/2014/main" id="{5E24FF53-2C72-442C-8723-0C58C300F56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18189" y="5335219"/>
            <a:ext cx="2238375" cy="55245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5D15A8AE-BC88-478D-9FBE-A4A67FEF7CAD}"/>
              </a:ext>
            </a:extLst>
          </p:cNvPr>
          <p:cNvGrpSpPr/>
          <p:nvPr/>
        </p:nvGrpSpPr>
        <p:grpSpPr>
          <a:xfrm>
            <a:off x="0" y="749991"/>
            <a:ext cx="4295775" cy="0"/>
            <a:chOff x="0" y="749991"/>
            <a:chExt cx="4295775" cy="0"/>
          </a:xfrm>
        </p:grpSpPr>
        <p:cxnSp>
          <p:nvCxnSpPr>
            <p:cNvPr id="33" name="Straight Connector 32">
              <a:extLst>
                <a:ext uri="{FF2B5EF4-FFF2-40B4-BE49-F238E27FC236}">
                  <a16:creationId xmlns:a16="http://schemas.microsoft.com/office/drawing/2014/main" id="{E90DE745-6F65-4388-B725-A101B9B70062}"/>
                </a:ext>
              </a:extLst>
            </p:cNvPr>
            <p:cNvCxnSpPr>
              <a:cxnSpLocks/>
            </p:cNvCxnSpPr>
            <p:nvPr/>
          </p:nvCxnSpPr>
          <p:spPr>
            <a:xfrm>
              <a:off x="0" y="749991"/>
              <a:ext cx="4276725" cy="0"/>
            </a:xfrm>
            <a:prstGeom prst="line">
              <a:avLst/>
            </a:prstGeom>
            <a:ln w="19050">
              <a:solidFill>
                <a:srgbClr val="035C7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29142D9-6ED0-4500-9E38-53F6D7C9C3FB}"/>
                </a:ext>
              </a:extLst>
            </p:cNvPr>
            <p:cNvCxnSpPr>
              <a:cxnSpLocks/>
            </p:cNvCxnSpPr>
            <p:nvPr/>
          </p:nvCxnSpPr>
          <p:spPr>
            <a:xfrm>
              <a:off x="2162175" y="749991"/>
              <a:ext cx="2114550" cy="0"/>
            </a:xfrm>
            <a:prstGeom prst="line">
              <a:avLst/>
            </a:prstGeom>
            <a:ln w="19050">
              <a:solidFill>
                <a:srgbClr val="068DB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D633DA7-EC9C-46A8-8576-C3FD1834F639}"/>
                </a:ext>
              </a:extLst>
            </p:cNvPr>
            <p:cNvCxnSpPr>
              <a:cxnSpLocks/>
            </p:cNvCxnSpPr>
            <p:nvPr/>
          </p:nvCxnSpPr>
          <p:spPr>
            <a:xfrm>
              <a:off x="3200400" y="749991"/>
              <a:ext cx="1076325" cy="0"/>
            </a:xfrm>
            <a:prstGeom prst="line">
              <a:avLst/>
            </a:prstGeom>
            <a:ln w="19050">
              <a:solidFill>
                <a:srgbClr val="48BCE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34D304-BA05-4AE7-9FBA-0236B4D5FB18}"/>
                </a:ext>
              </a:extLst>
            </p:cNvPr>
            <p:cNvCxnSpPr>
              <a:cxnSpLocks/>
            </p:cNvCxnSpPr>
            <p:nvPr/>
          </p:nvCxnSpPr>
          <p:spPr>
            <a:xfrm>
              <a:off x="3724275" y="749991"/>
              <a:ext cx="552450" cy="0"/>
            </a:xfrm>
            <a:prstGeom prst="line">
              <a:avLst/>
            </a:prstGeom>
            <a:ln w="19050">
              <a:solidFill>
                <a:srgbClr val="5FA05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DAC7FA4-3DCA-4BEB-B134-C7A2B06AB620}"/>
                </a:ext>
              </a:extLst>
            </p:cNvPr>
            <p:cNvCxnSpPr>
              <a:cxnSpLocks/>
            </p:cNvCxnSpPr>
            <p:nvPr/>
          </p:nvCxnSpPr>
          <p:spPr>
            <a:xfrm>
              <a:off x="4010025" y="749991"/>
              <a:ext cx="285750" cy="0"/>
            </a:xfrm>
            <a:prstGeom prst="line">
              <a:avLst/>
            </a:prstGeom>
            <a:ln w="19050">
              <a:solidFill>
                <a:srgbClr val="FFE064"/>
              </a:solidFill>
            </a:ln>
          </p:spPr>
          <p:style>
            <a:lnRef idx="1">
              <a:schemeClr val="accent1"/>
            </a:lnRef>
            <a:fillRef idx="0">
              <a:schemeClr val="accent1"/>
            </a:fillRef>
            <a:effectRef idx="0">
              <a:schemeClr val="accent1"/>
            </a:effectRef>
            <a:fontRef idx="minor">
              <a:schemeClr val="tx1"/>
            </a:fontRef>
          </p:style>
        </p:cxnSp>
      </p:grpSp>
      <p:pic>
        <p:nvPicPr>
          <p:cNvPr id="42" name="Picture 41">
            <a:extLst>
              <a:ext uri="{FF2B5EF4-FFF2-40B4-BE49-F238E27FC236}">
                <a16:creationId xmlns:a16="http://schemas.microsoft.com/office/drawing/2014/main" id="{C3EC0B3C-F55E-4EA5-94CC-D517D677CCB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30350" y="1605580"/>
            <a:ext cx="2532029" cy="600806"/>
          </a:xfrm>
          <a:prstGeom prst="rect">
            <a:avLst/>
          </a:prstGeom>
        </p:spPr>
      </p:pic>
      <p:grpSp>
        <p:nvGrpSpPr>
          <p:cNvPr id="16" name="Group 15">
            <a:extLst>
              <a:ext uri="{FF2B5EF4-FFF2-40B4-BE49-F238E27FC236}">
                <a16:creationId xmlns:a16="http://schemas.microsoft.com/office/drawing/2014/main" id="{33F0B857-5977-4B5A-9ED2-C2A1A5B3970E}"/>
              </a:ext>
            </a:extLst>
          </p:cNvPr>
          <p:cNvGrpSpPr/>
          <p:nvPr/>
        </p:nvGrpSpPr>
        <p:grpSpPr>
          <a:xfrm>
            <a:off x="3681468" y="5041414"/>
            <a:ext cx="2219307" cy="790414"/>
            <a:chOff x="3681468" y="5870089"/>
            <a:chExt cx="2219307" cy="790414"/>
          </a:xfrm>
        </p:grpSpPr>
        <p:pic>
          <p:nvPicPr>
            <p:cNvPr id="1030" name="Picture 1" descr="image002">
              <a:extLst>
                <a:ext uri="{FF2B5EF4-FFF2-40B4-BE49-F238E27FC236}">
                  <a16:creationId xmlns:a16="http://schemas.microsoft.com/office/drawing/2014/main" id="{5D43C528-07EE-4032-A9B2-A457ABDD6002}"/>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076"/>
            <a:stretch/>
          </p:blipFill>
          <p:spPr bwMode="auto">
            <a:xfrm>
              <a:off x="3681468" y="5870089"/>
              <a:ext cx="801418" cy="7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a:extLst>
                <a:ext uri="{FF2B5EF4-FFF2-40B4-BE49-F238E27FC236}">
                  <a16:creationId xmlns:a16="http://schemas.microsoft.com/office/drawing/2014/main" id="{5ABEBF2A-EE76-4804-8970-FE06B47EB43C}"/>
                </a:ext>
              </a:extLst>
            </p:cNvPr>
            <p:cNvSpPr txBox="1"/>
            <p:nvPr/>
          </p:nvSpPr>
          <p:spPr>
            <a:xfrm>
              <a:off x="4482886" y="6137283"/>
              <a:ext cx="1417889" cy="523220"/>
            </a:xfrm>
            <a:prstGeom prst="rect">
              <a:avLst/>
            </a:prstGeom>
            <a:noFill/>
          </p:spPr>
          <p:txBody>
            <a:bodyPr wrap="none" rtlCol="0">
              <a:spAutoFit/>
            </a:bodyPr>
            <a:lstStyle/>
            <a:p>
              <a:r>
                <a:rPr lang="en-US" sz="1400" b="1" dirty="0">
                  <a:latin typeface="+mj-lt"/>
                </a:rPr>
                <a:t>George Lawrence</a:t>
              </a:r>
            </a:p>
            <a:p>
              <a:r>
                <a:rPr lang="en-US" sz="1400" dirty="0">
                  <a:latin typeface="+mj-lt"/>
                </a:rPr>
                <a:t>Optimal Energy</a:t>
              </a:r>
            </a:p>
          </p:txBody>
        </p:sp>
      </p:grpSp>
      <p:grpSp>
        <p:nvGrpSpPr>
          <p:cNvPr id="46" name="Group 45">
            <a:extLst>
              <a:ext uri="{FF2B5EF4-FFF2-40B4-BE49-F238E27FC236}">
                <a16:creationId xmlns:a16="http://schemas.microsoft.com/office/drawing/2014/main" id="{2D143A41-F972-4579-A1BE-3E1FA0B27A12}"/>
              </a:ext>
            </a:extLst>
          </p:cNvPr>
          <p:cNvGrpSpPr/>
          <p:nvPr/>
        </p:nvGrpSpPr>
        <p:grpSpPr>
          <a:xfrm>
            <a:off x="3683913" y="3251131"/>
            <a:ext cx="3847120" cy="803835"/>
            <a:chOff x="3683913" y="3519704"/>
            <a:chExt cx="3847120" cy="803835"/>
          </a:xfrm>
        </p:grpSpPr>
        <p:pic>
          <p:nvPicPr>
            <p:cNvPr id="31" name="Picture 30">
              <a:extLst>
                <a:ext uri="{FF2B5EF4-FFF2-40B4-BE49-F238E27FC236}">
                  <a16:creationId xmlns:a16="http://schemas.microsoft.com/office/drawing/2014/main" id="{76B7C03D-8AA1-47FD-9927-6EF839670863}"/>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brightnessContrast bright="30000"/>
                      </a14:imgEffect>
                    </a14:imgLayer>
                  </a14:imgProps>
                </a:ext>
                <a:ext uri="{28A0092B-C50C-407E-A947-70E740481C1C}">
                  <a14:useLocalDpi xmlns:a14="http://schemas.microsoft.com/office/drawing/2010/main" val="0"/>
                </a:ext>
              </a:extLst>
            </a:blip>
            <a:srcRect l="306" t="2325" r="-306" b="5869"/>
            <a:stretch/>
          </p:blipFill>
          <p:spPr>
            <a:xfrm>
              <a:off x="3683913" y="3519704"/>
              <a:ext cx="798973" cy="803835"/>
            </a:xfrm>
            <a:prstGeom prst="rect">
              <a:avLst/>
            </a:prstGeom>
          </p:spPr>
        </p:pic>
        <p:sp>
          <p:nvSpPr>
            <p:cNvPr id="21" name="TextBox 20">
              <a:extLst>
                <a:ext uri="{FF2B5EF4-FFF2-40B4-BE49-F238E27FC236}">
                  <a16:creationId xmlns:a16="http://schemas.microsoft.com/office/drawing/2014/main" id="{C7DD8B41-AEA1-4AD2-9027-0F6B92B9DB79}"/>
                </a:ext>
              </a:extLst>
            </p:cNvPr>
            <p:cNvSpPr txBox="1"/>
            <p:nvPr/>
          </p:nvSpPr>
          <p:spPr>
            <a:xfrm>
              <a:off x="4485840" y="3581204"/>
              <a:ext cx="3045193" cy="738664"/>
            </a:xfrm>
            <a:prstGeom prst="rect">
              <a:avLst/>
            </a:prstGeom>
            <a:noFill/>
          </p:spPr>
          <p:txBody>
            <a:bodyPr wrap="none" rtlCol="0">
              <a:spAutoFit/>
            </a:bodyPr>
            <a:lstStyle/>
            <a:p>
              <a:r>
                <a:rPr lang="en-US" sz="1400" b="1" dirty="0">
                  <a:latin typeface="+mj-lt"/>
                </a:rPr>
                <a:t>Ralph Prahl</a:t>
              </a:r>
            </a:p>
            <a:p>
              <a:r>
                <a:rPr lang="en-US" sz="1400" i="1" dirty="0">
                  <a:latin typeface="+mj-lt"/>
                </a:rPr>
                <a:t>Nationally-recognized evaluation expert</a:t>
              </a:r>
            </a:p>
            <a:p>
              <a:r>
                <a:rPr lang="en-US" sz="1400" dirty="0">
                  <a:latin typeface="+mj-lt"/>
                </a:rPr>
                <a:t>Prahl Consulting</a:t>
              </a:r>
            </a:p>
          </p:txBody>
        </p:sp>
      </p:grpSp>
      <p:sp>
        <p:nvSpPr>
          <p:cNvPr id="50" name="TextBox 49">
            <a:extLst>
              <a:ext uri="{FF2B5EF4-FFF2-40B4-BE49-F238E27FC236}">
                <a16:creationId xmlns:a16="http://schemas.microsoft.com/office/drawing/2014/main" id="{F592D368-7B1E-4BF3-B104-91E48D47F6EA}"/>
              </a:ext>
            </a:extLst>
          </p:cNvPr>
          <p:cNvSpPr txBox="1"/>
          <p:nvPr/>
        </p:nvSpPr>
        <p:spPr>
          <a:xfrm>
            <a:off x="1142101" y="2608151"/>
            <a:ext cx="2296975" cy="523220"/>
          </a:xfrm>
          <a:prstGeom prst="rect">
            <a:avLst/>
          </a:prstGeom>
          <a:noFill/>
        </p:spPr>
        <p:txBody>
          <a:bodyPr wrap="none" rtlCol="0" anchor="b">
            <a:spAutoFit/>
          </a:bodyPr>
          <a:lstStyle/>
          <a:p>
            <a:r>
              <a:rPr lang="en-US" sz="1400" b="1" dirty="0">
                <a:latin typeface="+mj-lt"/>
              </a:rPr>
              <a:t>Beth Hawkins</a:t>
            </a:r>
          </a:p>
          <a:p>
            <a:r>
              <a:rPr lang="en-US" sz="1400" dirty="0">
                <a:latin typeface="+mj-lt"/>
              </a:rPr>
              <a:t>VP of Research Development</a:t>
            </a:r>
          </a:p>
        </p:txBody>
      </p:sp>
      <p:grpSp>
        <p:nvGrpSpPr>
          <p:cNvPr id="18" name="Group 17">
            <a:extLst>
              <a:ext uri="{FF2B5EF4-FFF2-40B4-BE49-F238E27FC236}">
                <a16:creationId xmlns:a16="http://schemas.microsoft.com/office/drawing/2014/main" id="{A62B4426-EAE4-4A72-8969-628B4BE67F44}"/>
              </a:ext>
            </a:extLst>
          </p:cNvPr>
          <p:cNvGrpSpPr/>
          <p:nvPr/>
        </p:nvGrpSpPr>
        <p:grpSpPr>
          <a:xfrm>
            <a:off x="337429" y="3235694"/>
            <a:ext cx="2165173" cy="804672"/>
            <a:chOff x="346144" y="3520904"/>
            <a:chExt cx="2165173" cy="804672"/>
          </a:xfrm>
        </p:grpSpPr>
        <p:pic>
          <p:nvPicPr>
            <p:cNvPr id="78" name="Picture 77">
              <a:extLst>
                <a:ext uri="{FF2B5EF4-FFF2-40B4-BE49-F238E27FC236}">
                  <a16:creationId xmlns:a16="http://schemas.microsoft.com/office/drawing/2014/main" id="{EA9EE56A-7F06-4466-A763-59BE4373BC17}"/>
                </a:ext>
              </a:extLst>
            </p:cNvPr>
            <p:cNvPicPr/>
            <p:nvPr/>
          </p:nvPicPr>
          <p:blipFill rotWithShape="1">
            <a:blip r:embed="rId21" cstate="print">
              <a:extLst>
                <a:ext uri="{BEBA8EAE-BF5A-486C-A8C5-ECC9F3942E4B}">
                  <a14:imgProps xmlns:a14="http://schemas.microsoft.com/office/drawing/2010/main">
                    <a14:imgLayer r:embed="rId22">
                      <a14:imgEffect>
                        <a14:brightnessContrast bright="15000"/>
                      </a14:imgEffect>
                    </a14:imgLayer>
                  </a14:imgProps>
                </a:ext>
                <a:ext uri="{28A0092B-C50C-407E-A947-70E740481C1C}">
                  <a14:useLocalDpi xmlns:a14="http://schemas.microsoft.com/office/drawing/2010/main" val="0"/>
                </a:ext>
              </a:extLst>
            </a:blip>
            <a:srcRect l="249" t="2713" r="2606" b="8160"/>
            <a:stretch/>
          </p:blipFill>
          <p:spPr>
            <a:xfrm>
              <a:off x="346144" y="3520904"/>
              <a:ext cx="804672" cy="804672"/>
            </a:xfrm>
            <a:prstGeom prst="rect">
              <a:avLst/>
            </a:prstGeom>
          </p:spPr>
        </p:pic>
        <p:sp>
          <p:nvSpPr>
            <p:cNvPr id="62" name="TextBox 61">
              <a:extLst>
                <a:ext uri="{FF2B5EF4-FFF2-40B4-BE49-F238E27FC236}">
                  <a16:creationId xmlns:a16="http://schemas.microsoft.com/office/drawing/2014/main" id="{2624BA27-CCEC-4FC1-BEC0-FEA5CCFFF7AE}"/>
                </a:ext>
              </a:extLst>
            </p:cNvPr>
            <p:cNvSpPr txBox="1"/>
            <p:nvPr/>
          </p:nvSpPr>
          <p:spPr>
            <a:xfrm>
              <a:off x="1150816" y="3796648"/>
              <a:ext cx="1360501" cy="523220"/>
            </a:xfrm>
            <a:prstGeom prst="rect">
              <a:avLst/>
            </a:prstGeom>
            <a:noFill/>
          </p:spPr>
          <p:txBody>
            <a:bodyPr wrap="none" rtlCol="0" anchor="b">
              <a:spAutoFit/>
            </a:bodyPr>
            <a:lstStyle/>
            <a:p>
              <a:r>
                <a:rPr lang="en-US" sz="1400" b="1" dirty="0">
                  <a:latin typeface="+mj-lt"/>
                </a:rPr>
                <a:t>Romilee Emerick</a:t>
              </a:r>
            </a:p>
            <a:p>
              <a:r>
                <a:rPr lang="en-US" sz="1400" dirty="0">
                  <a:latin typeface="+mj-lt"/>
                </a:rPr>
                <a:t>National Grid</a:t>
              </a:r>
            </a:p>
          </p:txBody>
        </p:sp>
      </p:grpSp>
      <p:grpSp>
        <p:nvGrpSpPr>
          <p:cNvPr id="19" name="Group 18">
            <a:extLst>
              <a:ext uri="{FF2B5EF4-FFF2-40B4-BE49-F238E27FC236}">
                <a16:creationId xmlns:a16="http://schemas.microsoft.com/office/drawing/2014/main" id="{AD9AB119-37DF-428E-9E1C-41CE61A73B81}"/>
              </a:ext>
            </a:extLst>
          </p:cNvPr>
          <p:cNvGrpSpPr/>
          <p:nvPr/>
        </p:nvGrpSpPr>
        <p:grpSpPr>
          <a:xfrm>
            <a:off x="338613" y="4133446"/>
            <a:ext cx="1943415" cy="799851"/>
            <a:chOff x="347328" y="4692991"/>
            <a:chExt cx="1943415" cy="799851"/>
          </a:xfrm>
        </p:grpSpPr>
        <p:pic>
          <p:nvPicPr>
            <p:cNvPr id="80" name="Picture 79" descr="C:\Users\crafte\AppData\Local\Microsoft\Windows\Temporary Internet Files\Content.Word\Square Photo December 2015.jpg">
              <a:extLst>
                <a:ext uri="{FF2B5EF4-FFF2-40B4-BE49-F238E27FC236}">
                  <a16:creationId xmlns:a16="http://schemas.microsoft.com/office/drawing/2014/main" id="{1E902973-61BE-4F2C-B693-44745A080486}"/>
                </a:ext>
              </a:extLst>
            </p:cNvPr>
            <p:cNvPicPr/>
            <p:nvPr/>
          </p:nvPicPr>
          <p:blipFill rotWithShape="1">
            <a:blip r:embed="rId23" cstate="print">
              <a:extLst>
                <a:ext uri="{28A0092B-C50C-407E-A947-70E740481C1C}">
                  <a14:useLocalDpi xmlns:a14="http://schemas.microsoft.com/office/drawing/2010/main" val="0"/>
                </a:ext>
              </a:extLst>
            </a:blip>
            <a:srcRect r="2460"/>
            <a:stretch/>
          </p:blipFill>
          <p:spPr bwMode="auto">
            <a:xfrm>
              <a:off x="347328" y="4692991"/>
              <a:ext cx="803488" cy="799851"/>
            </a:xfrm>
            <a:prstGeom prst="rect">
              <a:avLst/>
            </a:prstGeom>
            <a:noFill/>
            <a:ln>
              <a:noFill/>
            </a:ln>
          </p:spPr>
        </p:pic>
        <p:sp>
          <p:nvSpPr>
            <p:cNvPr id="65" name="TextBox 64">
              <a:extLst>
                <a:ext uri="{FF2B5EF4-FFF2-40B4-BE49-F238E27FC236}">
                  <a16:creationId xmlns:a16="http://schemas.microsoft.com/office/drawing/2014/main" id="{5F2B236E-4D60-4834-B802-B5EB821E10FF}"/>
                </a:ext>
              </a:extLst>
            </p:cNvPr>
            <p:cNvSpPr txBox="1"/>
            <p:nvPr/>
          </p:nvSpPr>
          <p:spPr>
            <a:xfrm>
              <a:off x="1150816" y="4964153"/>
              <a:ext cx="1139927" cy="523220"/>
            </a:xfrm>
            <a:prstGeom prst="rect">
              <a:avLst/>
            </a:prstGeom>
            <a:noFill/>
          </p:spPr>
          <p:txBody>
            <a:bodyPr wrap="none" rtlCol="0" anchor="b">
              <a:spAutoFit/>
            </a:bodyPr>
            <a:lstStyle/>
            <a:p>
              <a:r>
                <a:rPr lang="en-US" sz="1400" b="1" dirty="0">
                  <a:latin typeface="+mj-lt"/>
                </a:rPr>
                <a:t>Erin Crafts</a:t>
              </a:r>
            </a:p>
            <a:p>
              <a:r>
                <a:rPr lang="en-US" sz="1400" dirty="0">
                  <a:latin typeface="+mj-lt"/>
                </a:rPr>
                <a:t>National Grid</a:t>
              </a:r>
            </a:p>
          </p:txBody>
        </p:sp>
      </p:grpSp>
      <p:grpSp>
        <p:nvGrpSpPr>
          <p:cNvPr id="27" name="Group 26">
            <a:extLst>
              <a:ext uri="{FF2B5EF4-FFF2-40B4-BE49-F238E27FC236}">
                <a16:creationId xmlns:a16="http://schemas.microsoft.com/office/drawing/2014/main" id="{7F6539E0-9832-417C-B6F3-6ED5DA6EDEB6}"/>
              </a:ext>
            </a:extLst>
          </p:cNvPr>
          <p:cNvGrpSpPr/>
          <p:nvPr/>
        </p:nvGrpSpPr>
        <p:grpSpPr>
          <a:xfrm>
            <a:off x="337429" y="5026376"/>
            <a:ext cx="3010148" cy="804672"/>
            <a:chOff x="346144" y="5860257"/>
            <a:chExt cx="3010148" cy="804672"/>
          </a:xfrm>
        </p:grpSpPr>
        <p:pic>
          <p:nvPicPr>
            <p:cNvPr id="82" name="Picture 81" descr="Edit photo">
              <a:extLst>
                <a:ext uri="{FF2B5EF4-FFF2-40B4-BE49-F238E27FC236}">
                  <a16:creationId xmlns:a16="http://schemas.microsoft.com/office/drawing/2014/main" id="{AD96B5D5-6684-4BFE-B83A-B5ED73D0BE10}"/>
                </a:ext>
              </a:extLst>
            </p:cNvPr>
            <p:cNvPicPr>
              <a:picLocks noChangeAspect="1" noChangeArrowheads="1"/>
            </p:cNvPicPr>
            <p:nvPr/>
          </p:nvPicPr>
          <p:blipFill>
            <a:blip r:embed="rId24">
              <a:extLst>
                <a:ext uri="{BEBA8EAE-BF5A-486C-A8C5-ECC9F3942E4B}">
                  <a14:imgProps xmlns:a14="http://schemas.microsoft.com/office/drawing/2010/main">
                    <a14:imgLayer r:embed="rId25">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346144" y="5860257"/>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a:extLst>
                <a:ext uri="{FF2B5EF4-FFF2-40B4-BE49-F238E27FC236}">
                  <a16:creationId xmlns:a16="http://schemas.microsoft.com/office/drawing/2014/main" id="{B90F15A3-DE2A-49CB-A8E5-F82153DA8F76}"/>
                </a:ext>
              </a:extLst>
            </p:cNvPr>
            <p:cNvSpPr txBox="1"/>
            <p:nvPr/>
          </p:nvSpPr>
          <p:spPr>
            <a:xfrm>
              <a:off x="1150816" y="5916213"/>
              <a:ext cx="2205476" cy="738664"/>
            </a:xfrm>
            <a:prstGeom prst="rect">
              <a:avLst/>
            </a:prstGeom>
            <a:noFill/>
          </p:spPr>
          <p:txBody>
            <a:bodyPr wrap="none" rtlCol="0" anchor="b">
              <a:spAutoFit/>
            </a:bodyPr>
            <a:lstStyle/>
            <a:p>
              <a:r>
                <a:rPr lang="en-US" sz="1400" b="1" dirty="0">
                  <a:latin typeface="+mj-lt"/>
                </a:rPr>
                <a:t>Dave Jacobson</a:t>
              </a:r>
            </a:p>
            <a:p>
              <a:r>
                <a:rPr lang="en-US" sz="1400" i="1" dirty="0">
                  <a:latin typeface="+mj-lt"/>
                </a:rPr>
                <a:t>Consultant for National Grid</a:t>
              </a:r>
            </a:p>
            <a:p>
              <a:r>
                <a:rPr lang="en-US" sz="1400" dirty="0">
                  <a:latin typeface="+mj-lt"/>
                </a:rPr>
                <a:t>Jacobson Energy Research</a:t>
              </a:r>
            </a:p>
          </p:txBody>
        </p:sp>
      </p:grpSp>
      <p:sp>
        <p:nvSpPr>
          <p:cNvPr id="88" name="Rectangle 87">
            <a:extLst>
              <a:ext uri="{FF2B5EF4-FFF2-40B4-BE49-F238E27FC236}">
                <a16:creationId xmlns:a16="http://schemas.microsoft.com/office/drawing/2014/main" id="{350EC905-142C-419D-9A2F-3F1575FBE3E1}"/>
              </a:ext>
            </a:extLst>
          </p:cNvPr>
          <p:cNvSpPr/>
          <p:nvPr/>
        </p:nvSpPr>
        <p:spPr>
          <a:xfrm>
            <a:off x="3681468" y="5929333"/>
            <a:ext cx="792704" cy="79024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F4E8B60E-DF6F-49B8-A1B4-063963CF5DE8}"/>
              </a:ext>
            </a:extLst>
          </p:cNvPr>
          <p:cNvSpPr txBox="1"/>
          <p:nvPr/>
        </p:nvSpPr>
        <p:spPr>
          <a:xfrm>
            <a:off x="4474172" y="6411798"/>
            <a:ext cx="3356303" cy="307777"/>
          </a:xfrm>
          <a:prstGeom prst="rect">
            <a:avLst/>
          </a:prstGeom>
          <a:noFill/>
        </p:spPr>
        <p:txBody>
          <a:bodyPr wrap="none" rtlCol="0" anchor="b">
            <a:spAutoFit/>
          </a:bodyPr>
          <a:lstStyle/>
          <a:p>
            <a:r>
              <a:rPr lang="en-US" sz="1400" dirty="0">
                <a:latin typeface="+mj-lt"/>
              </a:rPr>
              <a:t>Plus other subject matter experts as needed</a:t>
            </a:r>
          </a:p>
        </p:txBody>
      </p:sp>
      <p:pic>
        <p:nvPicPr>
          <p:cNvPr id="92" name="Picture 91">
            <a:extLst>
              <a:ext uri="{FF2B5EF4-FFF2-40B4-BE49-F238E27FC236}">
                <a16:creationId xmlns:a16="http://schemas.microsoft.com/office/drawing/2014/main" id="{4084A6E9-B222-444C-B0D6-35D8877D087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8834533">
            <a:off x="3575532" y="6172291"/>
            <a:ext cx="1037603" cy="246205"/>
          </a:xfrm>
          <a:prstGeom prst="rect">
            <a:avLst/>
          </a:prstGeom>
        </p:spPr>
      </p:pic>
      <p:pic>
        <p:nvPicPr>
          <p:cNvPr id="1032" name="Picture 8" descr="Image result for illume advising logo">
            <a:extLst>
              <a:ext uri="{FF2B5EF4-FFF2-40B4-BE49-F238E27FC236}">
                <a16:creationId xmlns:a16="http://schemas.microsoft.com/office/drawing/2014/main" id="{B866E0AC-A263-478B-8A43-047A544417E9}"/>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476948" y="2583742"/>
            <a:ext cx="976313" cy="35335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425C581C-1A89-4546-A6EB-E08ABB6F851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18833722">
            <a:off x="3904430" y="6341772"/>
            <a:ext cx="591820" cy="190571"/>
          </a:xfrm>
          <a:prstGeom prst="rect">
            <a:avLst/>
          </a:prstGeom>
        </p:spPr>
      </p:pic>
      <p:sp>
        <p:nvSpPr>
          <p:cNvPr id="97" name="TextBox 96">
            <a:extLst>
              <a:ext uri="{FF2B5EF4-FFF2-40B4-BE49-F238E27FC236}">
                <a16:creationId xmlns:a16="http://schemas.microsoft.com/office/drawing/2014/main" id="{E6D6A9AF-EA08-4255-816F-6F67FF2AB23F}"/>
              </a:ext>
            </a:extLst>
          </p:cNvPr>
          <p:cNvSpPr txBox="1"/>
          <p:nvPr/>
        </p:nvSpPr>
        <p:spPr>
          <a:xfrm>
            <a:off x="1130916" y="5980083"/>
            <a:ext cx="1610343" cy="738664"/>
          </a:xfrm>
          <a:prstGeom prst="rect">
            <a:avLst/>
          </a:prstGeom>
          <a:noFill/>
        </p:spPr>
        <p:txBody>
          <a:bodyPr wrap="square" rtlCol="0">
            <a:spAutoFit/>
          </a:bodyPr>
          <a:lstStyle/>
          <a:p>
            <a:r>
              <a:rPr lang="en-US" sz="1400" dirty="0">
                <a:latin typeface="+mj-lt"/>
              </a:rPr>
              <a:t>Adam Wirtshafter</a:t>
            </a:r>
          </a:p>
          <a:p>
            <a:r>
              <a:rPr lang="en-US" sz="1400" dirty="0">
                <a:latin typeface="+mj-lt"/>
              </a:rPr>
              <a:t>Courtney Lane</a:t>
            </a:r>
          </a:p>
          <a:p>
            <a:r>
              <a:rPr lang="en-US" sz="1400" dirty="0">
                <a:latin typeface="+mj-lt"/>
              </a:rPr>
              <a:t>Kevin Rose</a:t>
            </a:r>
          </a:p>
        </p:txBody>
      </p:sp>
      <p:sp>
        <p:nvSpPr>
          <p:cNvPr id="100" name="Rectangle 99">
            <a:extLst>
              <a:ext uri="{FF2B5EF4-FFF2-40B4-BE49-F238E27FC236}">
                <a16:creationId xmlns:a16="http://schemas.microsoft.com/office/drawing/2014/main" id="{09500E90-96F5-4F86-B0E9-C68C03E44206}"/>
              </a:ext>
            </a:extLst>
          </p:cNvPr>
          <p:cNvSpPr/>
          <p:nvPr/>
        </p:nvSpPr>
        <p:spPr>
          <a:xfrm>
            <a:off x="340303" y="5929333"/>
            <a:ext cx="792704" cy="79024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2" descr="Image result for national grid logo">
            <a:extLst>
              <a:ext uri="{FF2B5EF4-FFF2-40B4-BE49-F238E27FC236}">
                <a16:creationId xmlns:a16="http://schemas.microsoft.com/office/drawing/2014/main" id="{63821C95-E2BE-4BF3-AE4C-DF6565FEC0F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19029830">
            <a:off x="314940" y="6236019"/>
            <a:ext cx="854316" cy="1768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72E696C-9A05-4A85-B7E7-BB3D414A99D9}"/>
              </a:ext>
            </a:extLst>
          </p:cNvPr>
          <p:cNvPicPr>
            <a:picLocks noChangeAspect="1"/>
          </p:cNvPicPr>
          <p:nvPr/>
        </p:nvPicPr>
        <p:blipFill>
          <a:blip r:embed="rId30"/>
          <a:stretch>
            <a:fillRect/>
          </a:stretch>
        </p:blipFill>
        <p:spPr>
          <a:xfrm flipH="1">
            <a:off x="289786" y="2337281"/>
            <a:ext cx="825675" cy="738664"/>
          </a:xfrm>
          <a:prstGeom prst="rect">
            <a:avLst/>
          </a:prstGeom>
        </p:spPr>
      </p:pic>
    </p:spTree>
    <p:extLst>
      <p:ext uri="{BB962C8B-B14F-4D97-AF65-F5344CB8AC3E}">
        <p14:creationId xmlns:p14="http://schemas.microsoft.com/office/powerpoint/2010/main" val="1245752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DD7AED-43D4-4B6C-AD8C-60C98FDE47DA}"/>
              </a:ext>
            </a:extLst>
          </p:cNvPr>
          <p:cNvSpPr txBox="1"/>
          <p:nvPr/>
        </p:nvSpPr>
        <p:spPr>
          <a:xfrm>
            <a:off x="399315" y="288326"/>
            <a:ext cx="5126660" cy="461665"/>
          </a:xfrm>
          <a:prstGeom prst="rect">
            <a:avLst/>
          </a:prstGeom>
          <a:noFill/>
        </p:spPr>
        <p:txBody>
          <a:bodyPr wrap="none" rtlCol="0">
            <a:spAutoFit/>
          </a:bodyPr>
          <a:lstStyle/>
          <a:p>
            <a:r>
              <a:rPr lang="en-US" sz="2400" dirty="0">
                <a:latin typeface="+mj-lt"/>
              </a:rPr>
              <a:t>RI Evaluation Team Involved Throughout</a:t>
            </a:r>
          </a:p>
        </p:txBody>
      </p:sp>
      <p:sp>
        <p:nvSpPr>
          <p:cNvPr id="23" name="TextBox 22">
            <a:extLst>
              <a:ext uri="{FF2B5EF4-FFF2-40B4-BE49-F238E27FC236}">
                <a16:creationId xmlns:a16="http://schemas.microsoft.com/office/drawing/2014/main" id="{24A88BF5-3069-4D58-8076-6978323CB795}"/>
              </a:ext>
            </a:extLst>
          </p:cNvPr>
          <p:cNvSpPr txBox="1"/>
          <p:nvPr/>
        </p:nvSpPr>
        <p:spPr>
          <a:xfrm>
            <a:off x="161585" y="1168096"/>
            <a:ext cx="1976777" cy="923330"/>
          </a:xfrm>
          <a:prstGeom prst="rect">
            <a:avLst/>
          </a:prstGeom>
          <a:noFill/>
        </p:spPr>
        <p:txBody>
          <a:bodyPr wrap="square" rtlCol="0">
            <a:spAutoFit/>
          </a:bodyPr>
          <a:lstStyle/>
          <a:p>
            <a:pPr algn="ctr"/>
            <a:r>
              <a:rPr lang="en-US" dirty="0">
                <a:solidFill>
                  <a:srgbClr val="068DBC"/>
                </a:solidFill>
                <a:latin typeface="+mj-lt"/>
              </a:rPr>
              <a:t>RI Evaluation Team </a:t>
            </a:r>
            <a:r>
              <a:rPr lang="en-US" dirty="0">
                <a:latin typeface="+mj-lt"/>
              </a:rPr>
              <a:t>identifies evaluation needs</a:t>
            </a:r>
          </a:p>
        </p:txBody>
      </p:sp>
      <p:cxnSp>
        <p:nvCxnSpPr>
          <p:cNvPr id="5" name="Straight Arrow Connector 4">
            <a:extLst>
              <a:ext uri="{FF2B5EF4-FFF2-40B4-BE49-F238E27FC236}">
                <a16:creationId xmlns:a16="http://schemas.microsoft.com/office/drawing/2014/main" id="{CF1A2324-8227-4B8C-AD06-C140FE868021}"/>
              </a:ext>
            </a:extLst>
          </p:cNvPr>
          <p:cNvCxnSpPr>
            <a:cxnSpLocks/>
          </p:cNvCxnSpPr>
          <p:nvPr/>
        </p:nvCxnSpPr>
        <p:spPr>
          <a:xfrm flipH="1">
            <a:off x="238273" y="4309453"/>
            <a:ext cx="9634538" cy="0"/>
          </a:xfrm>
          <a:prstGeom prst="straightConnector1">
            <a:avLst/>
          </a:prstGeom>
          <a:ln>
            <a:solidFill>
              <a:srgbClr val="068DB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7D5BE83-CA64-493A-B799-177A9F5C62F7}"/>
              </a:ext>
            </a:extLst>
          </p:cNvPr>
          <p:cNvSpPr txBox="1"/>
          <p:nvPr/>
        </p:nvSpPr>
        <p:spPr>
          <a:xfrm>
            <a:off x="1373330" y="2624609"/>
            <a:ext cx="1933198" cy="1200329"/>
          </a:xfrm>
          <a:prstGeom prst="rect">
            <a:avLst/>
          </a:prstGeom>
          <a:noFill/>
        </p:spPr>
        <p:txBody>
          <a:bodyPr wrap="square" rtlCol="0">
            <a:spAutoFit/>
          </a:bodyPr>
          <a:lstStyle/>
          <a:p>
            <a:pPr algn="ctr"/>
            <a:r>
              <a:rPr lang="en-US" dirty="0">
                <a:solidFill>
                  <a:srgbClr val="068DBC"/>
                </a:solidFill>
                <a:latin typeface="+mj-lt"/>
              </a:rPr>
              <a:t>RI Evaluation Team </a:t>
            </a:r>
            <a:r>
              <a:rPr lang="en-US" dirty="0">
                <a:latin typeface="+mj-lt"/>
              </a:rPr>
              <a:t>develops research question and scope for RFP</a:t>
            </a:r>
          </a:p>
        </p:txBody>
      </p:sp>
      <p:sp>
        <p:nvSpPr>
          <p:cNvPr id="31" name="TextBox 30">
            <a:extLst>
              <a:ext uri="{FF2B5EF4-FFF2-40B4-BE49-F238E27FC236}">
                <a16:creationId xmlns:a16="http://schemas.microsoft.com/office/drawing/2014/main" id="{009DF8ED-1B79-4917-B1C0-329FAD579E9D}"/>
              </a:ext>
            </a:extLst>
          </p:cNvPr>
          <p:cNvSpPr txBox="1"/>
          <p:nvPr/>
        </p:nvSpPr>
        <p:spPr>
          <a:xfrm>
            <a:off x="1979279" y="5050152"/>
            <a:ext cx="1523327" cy="1200329"/>
          </a:xfrm>
          <a:prstGeom prst="rect">
            <a:avLst/>
          </a:prstGeom>
          <a:noFill/>
        </p:spPr>
        <p:txBody>
          <a:bodyPr wrap="square" rtlCol="0">
            <a:spAutoFit/>
          </a:bodyPr>
          <a:lstStyle/>
          <a:p>
            <a:pPr algn="ctr"/>
            <a:r>
              <a:rPr lang="en-US" dirty="0">
                <a:solidFill>
                  <a:srgbClr val="035C7C"/>
                </a:solidFill>
                <a:latin typeface="+mj-lt"/>
              </a:rPr>
              <a:t>National Grid </a:t>
            </a:r>
            <a:r>
              <a:rPr lang="en-US" dirty="0">
                <a:latin typeface="+mj-lt"/>
              </a:rPr>
              <a:t>issues RFP and selects evaluator</a:t>
            </a:r>
          </a:p>
        </p:txBody>
      </p:sp>
      <p:sp>
        <p:nvSpPr>
          <p:cNvPr id="32" name="TextBox 31">
            <a:extLst>
              <a:ext uri="{FF2B5EF4-FFF2-40B4-BE49-F238E27FC236}">
                <a16:creationId xmlns:a16="http://schemas.microsoft.com/office/drawing/2014/main" id="{A733529F-38B3-4859-BE66-FBE55C0D485D}"/>
              </a:ext>
            </a:extLst>
          </p:cNvPr>
          <p:cNvSpPr txBox="1"/>
          <p:nvPr/>
        </p:nvSpPr>
        <p:spPr>
          <a:xfrm>
            <a:off x="2775714" y="1168097"/>
            <a:ext cx="2335272" cy="1200329"/>
          </a:xfrm>
          <a:prstGeom prst="rect">
            <a:avLst/>
          </a:prstGeom>
          <a:noFill/>
        </p:spPr>
        <p:txBody>
          <a:bodyPr wrap="square" rtlCol="0">
            <a:spAutoFit/>
          </a:bodyPr>
          <a:lstStyle/>
          <a:p>
            <a:pPr algn="ctr"/>
            <a:r>
              <a:rPr lang="en-US" dirty="0">
                <a:solidFill>
                  <a:srgbClr val="068DBC"/>
                </a:solidFill>
                <a:latin typeface="+mj-lt"/>
              </a:rPr>
              <a:t>RI Evaluation Team </a:t>
            </a:r>
            <a:r>
              <a:rPr lang="en-US" dirty="0">
                <a:latin typeface="+mj-lt"/>
              </a:rPr>
              <a:t>and </a:t>
            </a:r>
            <a:r>
              <a:rPr lang="en-US" dirty="0">
                <a:solidFill>
                  <a:srgbClr val="599B50"/>
                </a:solidFill>
                <a:latin typeface="+mj-lt"/>
              </a:rPr>
              <a:t>Independent Evaluator </a:t>
            </a:r>
            <a:r>
              <a:rPr lang="en-US" dirty="0">
                <a:latin typeface="+mj-lt"/>
              </a:rPr>
              <a:t>refine scope of work and workplan</a:t>
            </a:r>
          </a:p>
        </p:txBody>
      </p:sp>
      <p:sp>
        <p:nvSpPr>
          <p:cNvPr id="33" name="TextBox 32">
            <a:extLst>
              <a:ext uri="{FF2B5EF4-FFF2-40B4-BE49-F238E27FC236}">
                <a16:creationId xmlns:a16="http://schemas.microsoft.com/office/drawing/2014/main" id="{12FE9C50-EF50-422D-9789-57E2B79D07D4}"/>
              </a:ext>
            </a:extLst>
          </p:cNvPr>
          <p:cNvSpPr txBox="1"/>
          <p:nvPr/>
        </p:nvSpPr>
        <p:spPr>
          <a:xfrm>
            <a:off x="4497266" y="2763109"/>
            <a:ext cx="1932333" cy="923330"/>
          </a:xfrm>
          <a:prstGeom prst="rect">
            <a:avLst/>
          </a:prstGeom>
          <a:noFill/>
        </p:spPr>
        <p:txBody>
          <a:bodyPr wrap="square" rtlCol="0">
            <a:spAutoFit/>
          </a:bodyPr>
          <a:lstStyle/>
          <a:p>
            <a:pPr algn="ctr"/>
            <a:r>
              <a:rPr lang="en-US" dirty="0">
                <a:solidFill>
                  <a:srgbClr val="068DBC"/>
                </a:solidFill>
                <a:latin typeface="+mj-lt"/>
              </a:rPr>
              <a:t>RI Evaluation Team </a:t>
            </a:r>
            <a:r>
              <a:rPr lang="en-US" dirty="0">
                <a:latin typeface="+mj-lt"/>
              </a:rPr>
              <a:t>provides input on all instruments</a:t>
            </a:r>
          </a:p>
        </p:txBody>
      </p:sp>
      <p:sp>
        <p:nvSpPr>
          <p:cNvPr id="35" name="TextBox 34">
            <a:extLst>
              <a:ext uri="{FF2B5EF4-FFF2-40B4-BE49-F238E27FC236}">
                <a16:creationId xmlns:a16="http://schemas.microsoft.com/office/drawing/2014/main" id="{0C52EB79-BAAE-49B1-ABA8-0A4231D4D1C2}"/>
              </a:ext>
            </a:extLst>
          </p:cNvPr>
          <p:cNvSpPr txBox="1"/>
          <p:nvPr/>
        </p:nvSpPr>
        <p:spPr>
          <a:xfrm>
            <a:off x="6296025" y="1168096"/>
            <a:ext cx="2075211" cy="1200329"/>
          </a:xfrm>
          <a:prstGeom prst="rect">
            <a:avLst/>
          </a:prstGeom>
          <a:noFill/>
        </p:spPr>
        <p:txBody>
          <a:bodyPr wrap="square" rtlCol="0">
            <a:spAutoFit/>
          </a:bodyPr>
          <a:lstStyle/>
          <a:p>
            <a:pPr algn="ctr"/>
            <a:r>
              <a:rPr lang="en-US" dirty="0">
                <a:solidFill>
                  <a:srgbClr val="068DBC"/>
                </a:solidFill>
                <a:latin typeface="+mj-lt"/>
              </a:rPr>
              <a:t>RI Evaluation Team </a:t>
            </a:r>
            <a:r>
              <a:rPr lang="en-US" dirty="0">
                <a:latin typeface="+mj-lt"/>
              </a:rPr>
              <a:t>reviews interim deliverables and provides feedback</a:t>
            </a:r>
          </a:p>
        </p:txBody>
      </p:sp>
      <p:sp>
        <p:nvSpPr>
          <p:cNvPr id="36" name="TextBox 35">
            <a:extLst>
              <a:ext uri="{FF2B5EF4-FFF2-40B4-BE49-F238E27FC236}">
                <a16:creationId xmlns:a16="http://schemas.microsoft.com/office/drawing/2014/main" id="{05863DDB-413D-4941-933F-564E7F8CEDEE}"/>
              </a:ext>
            </a:extLst>
          </p:cNvPr>
          <p:cNvSpPr txBox="1"/>
          <p:nvPr/>
        </p:nvSpPr>
        <p:spPr>
          <a:xfrm>
            <a:off x="7791399" y="5186614"/>
            <a:ext cx="1495862" cy="646331"/>
          </a:xfrm>
          <a:prstGeom prst="rect">
            <a:avLst/>
          </a:prstGeom>
          <a:noFill/>
        </p:spPr>
        <p:txBody>
          <a:bodyPr wrap="square" rtlCol="0">
            <a:spAutoFit/>
          </a:bodyPr>
          <a:lstStyle/>
          <a:p>
            <a:pPr algn="ctr"/>
            <a:r>
              <a:rPr lang="en-US" dirty="0">
                <a:solidFill>
                  <a:srgbClr val="599B50"/>
                </a:solidFill>
                <a:latin typeface="+mj-lt"/>
              </a:rPr>
              <a:t>Independent Evaluator </a:t>
            </a:r>
            <a:r>
              <a:rPr lang="en-US" dirty="0">
                <a:latin typeface="+mj-lt"/>
              </a:rPr>
              <a:t>incorporates feedback</a:t>
            </a:r>
          </a:p>
        </p:txBody>
      </p:sp>
      <p:sp>
        <p:nvSpPr>
          <p:cNvPr id="37" name="TextBox 36">
            <a:extLst>
              <a:ext uri="{FF2B5EF4-FFF2-40B4-BE49-F238E27FC236}">
                <a16:creationId xmlns:a16="http://schemas.microsoft.com/office/drawing/2014/main" id="{301C4699-1F85-43DD-8FBE-145ABBB72E14}"/>
              </a:ext>
            </a:extLst>
          </p:cNvPr>
          <p:cNvSpPr txBox="1"/>
          <p:nvPr/>
        </p:nvSpPr>
        <p:spPr>
          <a:xfrm>
            <a:off x="7607124" y="2763108"/>
            <a:ext cx="1921563" cy="923330"/>
          </a:xfrm>
          <a:prstGeom prst="rect">
            <a:avLst/>
          </a:prstGeom>
          <a:noFill/>
        </p:spPr>
        <p:txBody>
          <a:bodyPr wrap="square" rtlCol="0">
            <a:spAutoFit/>
          </a:bodyPr>
          <a:lstStyle/>
          <a:p>
            <a:pPr algn="ctr"/>
            <a:r>
              <a:rPr lang="en-US" dirty="0">
                <a:solidFill>
                  <a:srgbClr val="068DBC"/>
                </a:solidFill>
                <a:latin typeface="+mj-lt"/>
              </a:rPr>
              <a:t>RI Evaluation Team </a:t>
            </a:r>
            <a:r>
              <a:rPr lang="en-US" dirty="0">
                <a:latin typeface="+mj-lt"/>
              </a:rPr>
              <a:t>reviews final deliverables</a:t>
            </a:r>
          </a:p>
        </p:txBody>
      </p:sp>
      <p:sp>
        <p:nvSpPr>
          <p:cNvPr id="38" name="TextBox 37">
            <a:extLst>
              <a:ext uri="{FF2B5EF4-FFF2-40B4-BE49-F238E27FC236}">
                <a16:creationId xmlns:a16="http://schemas.microsoft.com/office/drawing/2014/main" id="{E07118E8-65E6-4D27-AAB1-3EAFCD13FADA}"/>
              </a:ext>
            </a:extLst>
          </p:cNvPr>
          <p:cNvSpPr txBox="1"/>
          <p:nvPr/>
        </p:nvSpPr>
        <p:spPr>
          <a:xfrm>
            <a:off x="10053758" y="2624609"/>
            <a:ext cx="2138242" cy="1477328"/>
          </a:xfrm>
          <a:prstGeom prst="rect">
            <a:avLst/>
          </a:prstGeom>
          <a:noFill/>
        </p:spPr>
        <p:txBody>
          <a:bodyPr wrap="square" rtlCol="0">
            <a:spAutoFit/>
          </a:bodyPr>
          <a:lstStyle/>
          <a:p>
            <a:pPr algn="ctr"/>
            <a:r>
              <a:rPr lang="en-US" dirty="0">
                <a:latin typeface="+mj-lt"/>
              </a:rPr>
              <a:t>Findings incorporated into </a:t>
            </a:r>
            <a:r>
              <a:rPr lang="en-US" i="1" dirty="0">
                <a:latin typeface="+mj-lt"/>
              </a:rPr>
              <a:t>Energy Efficiency Annual Plan </a:t>
            </a:r>
            <a:r>
              <a:rPr lang="en-US" dirty="0">
                <a:latin typeface="+mj-lt"/>
              </a:rPr>
              <a:t>and </a:t>
            </a:r>
            <a:r>
              <a:rPr lang="en-US" i="1" dirty="0">
                <a:latin typeface="+mj-lt"/>
              </a:rPr>
              <a:t>Benefit-Cost Model</a:t>
            </a:r>
          </a:p>
        </p:txBody>
      </p:sp>
      <p:sp>
        <p:nvSpPr>
          <p:cNvPr id="39" name="TextBox 38">
            <a:extLst>
              <a:ext uri="{FF2B5EF4-FFF2-40B4-BE49-F238E27FC236}">
                <a16:creationId xmlns:a16="http://schemas.microsoft.com/office/drawing/2014/main" id="{AD944E45-221C-4031-8A60-AE9CA79DDDEE}"/>
              </a:ext>
            </a:extLst>
          </p:cNvPr>
          <p:cNvSpPr txBox="1"/>
          <p:nvPr/>
        </p:nvSpPr>
        <p:spPr>
          <a:xfrm>
            <a:off x="10048875" y="4313532"/>
            <a:ext cx="2143125" cy="923330"/>
          </a:xfrm>
          <a:prstGeom prst="rect">
            <a:avLst/>
          </a:prstGeom>
          <a:noFill/>
        </p:spPr>
        <p:txBody>
          <a:bodyPr wrap="square" rtlCol="0">
            <a:spAutoFit/>
          </a:bodyPr>
          <a:lstStyle/>
          <a:p>
            <a:pPr algn="ctr"/>
            <a:r>
              <a:rPr lang="en-US" dirty="0">
                <a:latin typeface="+mj-lt"/>
              </a:rPr>
              <a:t>Final reports filed with PUC and posted on EERMC’s website</a:t>
            </a:r>
          </a:p>
        </p:txBody>
      </p:sp>
      <p:sp>
        <p:nvSpPr>
          <p:cNvPr id="45" name="TextBox 44">
            <a:extLst>
              <a:ext uri="{FF2B5EF4-FFF2-40B4-BE49-F238E27FC236}">
                <a16:creationId xmlns:a16="http://schemas.microsoft.com/office/drawing/2014/main" id="{5CC47AA7-185E-4ADE-B791-16E7F2832803}"/>
              </a:ext>
            </a:extLst>
          </p:cNvPr>
          <p:cNvSpPr txBox="1"/>
          <p:nvPr/>
        </p:nvSpPr>
        <p:spPr>
          <a:xfrm>
            <a:off x="4714780" y="5048114"/>
            <a:ext cx="2424349" cy="1477328"/>
          </a:xfrm>
          <a:prstGeom prst="rect">
            <a:avLst/>
          </a:prstGeom>
          <a:noFill/>
        </p:spPr>
        <p:txBody>
          <a:bodyPr wrap="square" rtlCol="0">
            <a:spAutoFit/>
          </a:bodyPr>
          <a:lstStyle/>
          <a:p>
            <a:pPr algn="ctr"/>
            <a:r>
              <a:rPr lang="en-US" dirty="0">
                <a:solidFill>
                  <a:srgbClr val="599B50"/>
                </a:solidFill>
                <a:latin typeface="+mj-lt"/>
              </a:rPr>
              <a:t>Independent Evaluator </a:t>
            </a:r>
            <a:r>
              <a:rPr lang="en-US" dirty="0">
                <a:latin typeface="+mj-lt"/>
              </a:rPr>
              <a:t>incorporates feedback, collects data, conducts analysis, provides interim deliverables</a:t>
            </a:r>
          </a:p>
        </p:txBody>
      </p:sp>
      <p:grpSp>
        <p:nvGrpSpPr>
          <p:cNvPr id="20" name="Group 19">
            <a:extLst>
              <a:ext uri="{FF2B5EF4-FFF2-40B4-BE49-F238E27FC236}">
                <a16:creationId xmlns:a16="http://schemas.microsoft.com/office/drawing/2014/main" id="{526A10AF-C5E4-4A40-9905-6AB5D7BCDE40}"/>
              </a:ext>
            </a:extLst>
          </p:cNvPr>
          <p:cNvGrpSpPr/>
          <p:nvPr/>
        </p:nvGrpSpPr>
        <p:grpSpPr>
          <a:xfrm>
            <a:off x="0" y="749991"/>
            <a:ext cx="4295775" cy="0"/>
            <a:chOff x="0" y="749991"/>
            <a:chExt cx="4295775" cy="0"/>
          </a:xfrm>
        </p:grpSpPr>
        <p:cxnSp>
          <p:nvCxnSpPr>
            <p:cNvPr id="21" name="Straight Connector 20">
              <a:extLst>
                <a:ext uri="{FF2B5EF4-FFF2-40B4-BE49-F238E27FC236}">
                  <a16:creationId xmlns:a16="http://schemas.microsoft.com/office/drawing/2014/main" id="{9DA5022A-7ACE-4ED4-9518-EB6C984632C8}"/>
                </a:ext>
              </a:extLst>
            </p:cNvPr>
            <p:cNvCxnSpPr>
              <a:cxnSpLocks/>
            </p:cNvCxnSpPr>
            <p:nvPr/>
          </p:nvCxnSpPr>
          <p:spPr>
            <a:xfrm>
              <a:off x="0" y="749991"/>
              <a:ext cx="4276725" cy="0"/>
            </a:xfrm>
            <a:prstGeom prst="line">
              <a:avLst/>
            </a:prstGeom>
            <a:ln w="19050">
              <a:solidFill>
                <a:srgbClr val="035C7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53B641-D59B-4903-980F-8AA86E66EE19}"/>
                </a:ext>
              </a:extLst>
            </p:cNvPr>
            <p:cNvCxnSpPr>
              <a:cxnSpLocks/>
            </p:cNvCxnSpPr>
            <p:nvPr/>
          </p:nvCxnSpPr>
          <p:spPr>
            <a:xfrm>
              <a:off x="2162175" y="749991"/>
              <a:ext cx="2114550" cy="0"/>
            </a:xfrm>
            <a:prstGeom prst="line">
              <a:avLst/>
            </a:prstGeom>
            <a:ln w="19050">
              <a:solidFill>
                <a:srgbClr val="068DB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916F14-B136-4C11-86F8-7C29D58D9435}"/>
                </a:ext>
              </a:extLst>
            </p:cNvPr>
            <p:cNvCxnSpPr>
              <a:cxnSpLocks/>
            </p:cNvCxnSpPr>
            <p:nvPr/>
          </p:nvCxnSpPr>
          <p:spPr>
            <a:xfrm>
              <a:off x="3200400" y="749991"/>
              <a:ext cx="1076325" cy="0"/>
            </a:xfrm>
            <a:prstGeom prst="line">
              <a:avLst/>
            </a:prstGeom>
            <a:ln w="19050">
              <a:solidFill>
                <a:srgbClr val="48BCE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3A2AEFC-6573-49CF-A843-5D621434893C}"/>
                </a:ext>
              </a:extLst>
            </p:cNvPr>
            <p:cNvCxnSpPr>
              <a:cxnSpLocks/>
            </p:cNvCxnSpPr>
            <p:nvPr/>
          </p:nvCxnSpPr>
          <p:spPr>
            <a:xfrm>
              <a:off x="3724275" y="749991"/>
              <a:ext cx="552450" cy="0"/>
            </a:xfrm>
            <a:prstGeom prst="line">
              <a:avLst/>
            </a:prstGeom>
            <a:ln w="19050">
              <a:solidFill>
                <a:srgbClr val="5FA05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9A50E8-A938-4247-8B07-3441702E9520}"/>
                </a:ext>
              </a:extLst>
            </p:cNvPr>
            <p:cNvCxnSpPr>
              <a:cxnSpLocks/>
            </p:cNvCxnSpPr>
            <p:nvPr/>
          </p:nvCxnSpPr>
          <p:spPr>
            <a:xfrm>
              <a:off x="4010025" y="749991"/>
              <a:ext cx="285750" cy="0"/>
            </a:xfrm>
            <a:prstGeom prst="line">
              <a:avLst/>
            </a:prstGeom>
            <a:ln w="19050">
              <a:solidFill>
                <a:srgbClr val="FFE064"/>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7ED225D9-A86D-4F42-8AAA-F5F786D0F965}"/>
              </a:ext>
            </a:extLst>
          </p:cNvPr>
          <p:cNvSpPr/>
          <p:nvPr/>
        </p:nvSpPr>
        <p:spPr>
          <a:xfrm>
            <a:off x="1058533" y="4215293"/>
            <a:ext cx="182880" cy="182880"/>
          </a:xfrm>
          <a:prstGeom prst="ellipse">
            <a:avLst/>
          </a:prstGeom>
          <a:solidFill>
            <a:schemeClr val="bg1"/>
          </a:solidFill>
          <a:ln>
            <a:solidFill>
              <a:srgbClr val="068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8CFFEC4F-763C-43E6-80FC-1D59C4F57C29}"/>
              </a:ext>
            </a:extLst>
          </p:cNvPr>
          <p:cNvCxnSpPr>
            <a:stCxn id="14" idx="0"/>
            <a:endCxn id="23" idx="2"/>
          </p:cNvCxnSpPr>
          <p:nvPr/>
        </p:nvCxnSpPr>
        <p:spPr>
          <a:xfrm flipV="1">
            <a:off x="1149973" y="2091426"/>
            <a:ext cx="1" cy="2123867"/>
          </a:xfrm>
          <a:prstGeom prst="line">
            <a:avLst/>
          </a:prstGeom>
          <a:ln>
            <a:solidFill>
              <a:srgbClr val="068DBC"/>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60A83B4B-5CD6-442E-BECB-EDA06EF133C2}"/>
              </a:ext>
            </a:extLst>
          </p:cNvPr>
          <p:cNvSpPr/>
          <p:nvPr/>
        </p:nvSpPr>
        <p:spPr>
          <a:xfrm>
            <a:off x="2251552" y="4215293"/>
            <a:ext cx="182880" cy="182880"/>
          </a:xfrm>
          <a:prstGeom prst="ellipse">
            <a:avLst/>
          </a:prstGeom>
          <a:solidFill>
            <a:schemeClr val="bg1"/>
          </a:solidFill>
          <a:ln>
            <a:solidFill>
              <a:srgbClr val="068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27753A28-894A-45F8-949D-D22F6B0AD1B4}"/>
              </a:ext>
            </a:extLst>
          </p:cNvPr>
          <p:cNvSpPr/>
          <p:nvPr/>
        </p:nvSpPr>
        <p:spPr>
          <a:xfrm>
            <a:off x="3851910" y="4215293"/>
            <a:ext cx="182880" cy="182880"/>
          </a:xfrm>
          <a:prstGeom prst="ellipse">
            <a:avLst/>
          </a:prstGeom>
          <a:solidFill>
            <a:schemeClr val="bg1"/>
          </a:solidFill>
          <a:ln>
            <a:solidFill>
              <a:srgbClr val="068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17994A0-C799-44DF-ACAC-B7F2860C5E11}"/>
              </a:ext>
            </a:extLst>
          </p:cNvPr>
          <p:cNvSpPr/>
          <p:nvPr/>
        </p:nvSpPr>
        <p:spPr>
          <a:xfrm>
            <a:off x="2651795" y="4215293"/>
            <a:ext cx="182880" cy="182880"/>
          </a:xfrm>
          <a:prstGeom prst="ellipse">
            <a:avLst/>
          </a:prstGeom>
          <a:solidFill>
            <a:schemeClr val="bg1"/>
          </a:solidFill>
          <a:ln>
            <a:solidFill>
              <a:srgbClr val="068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E2EE3C86-6ABC-421E-95E0-A875BF8B6371}"/>
              </a:ext>
            </a:extLst>
          </p:cNvPr>
          <p:cNvSpPr/>
          <p:nvPr/>
        </p:nvSpPr>
        <p:spPr>
          <a:xfrm>
            <a:off x="5372817" y="4222092"/>
            <a:ext cx="182880" cy="182880"/>
          </a:xfrm>
          <a:prstGeom prst="ellipse">
            <a:avLst/>
          </a:prstGeom>
          <a:solidFill>
            <a:schemeClr val="bg1"/>
          </a:solidFill>
          <a:ln>
            <a:solidFill>
              <a:srgbClr val="068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6C39AD1B-603C-4F47-85D7-FCF1F8691E98}"/>
              </a:ext>
            </a:extLst>
          </p:cNvPr>
          <p:cNvSpPr/>
          <p:nvPr/>
        </p:nvSpPr>
        <p:spPr>
          <a:xfrm>
            <a:off x="5835514" y="4215293"/>
            <a:ext cx="182880" cy="182880"/>
          </a:xfrm>
          <a:prstGeom prst="ellipse">
            <a:avLst/>
          </a:prstGeom>
          <a:solidFill>
            <a:schemeClr val="bg1"/>
          </a:solidFill>
          <a:ln>
            <a:solidFill>
              <a:srgbClr val="068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989CC0E3-E81E-4A0A-B818-036BEC909E5A}"/>
              </a:ext>
            </a:extLst>
          </p:cNvPr>
          <p:cNvSpPr/>
          <p:nvPr/>
        </p:nvSpPr>
        <p:spPr>
          <a:xfrm>
            <a:off x="7242190" y="4215293"/>
            <a:ext cx="182880" cy="182880"/>
          </a:xfrm>
          <a:prstGeom prst="ellipse">
            <a:avLst/>
          </a:prstGeom>
          <a:solidFill>
            <a:schemeClr val="bg1"/>
          </a:solidFill>
          <a:ln>
            <a:solidFill>
              <a:srgbClr val="068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88C7D55F-8B33-4759-953A-25300A7E9FC3}"/>
              </a:ext>
            </a:extLst>
          </p:cNvPr>
          <p:cNvSpPr/>
          <p:nvPr/>
        </p:nvSpPr>
        <p:spPr>
          <a:xfrm>
            <a:off x="8015148" y="4215293"/>
            <a:ext cx="182880" cy="182880"/>
          </a:xfrm>
          <a:prstGeom prst="ellipse">
            <a:avLst/>
          </a:prstGeom>
          <a:solidFill>
            <a:schemeClr val="bg1"/>
          </a:solidFill>
          <a:ln>
            <a:solidFill>
              <a:srgbClr val="068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A31347D5-989A-473B-A501-955BBCE2E172}"/>
              </a:ext>
            </a:extLst>
          </p:cNvPr>
          <p:cNvSpPr/>
          <p:nvPr/>
        </p:nvSpPr>
        <p:spPr>
          <a:xfrm>
            <a:off x="8788106" y="4222441"/>
            <a:ext cx="182880" cy="182880"/>
          </a:xfrm>
          <a:prstGeom prst="ellipse">
            <a:avLst/>
          </a:prstGeom>
          <a:solidFill>
            <a:schemeClr val="bg1"/>
          </a:solidFill>
          <a:ln>
            <a:solidFill>
              <a:srgbClr val="068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46DBCF05-BC96-4CE6-92FB-9715001A06B6}"/>
              </a:ext>
            </a:extLst>
          </p:cNvPr>
          <p:cNvCxnSpPr>
            <a:stCxn id="43" idx="0"/>
            <a:endCxn id="29" idx="2"/>
          </p:cNvCxnSpPr>
          <p:nvPr/>
        </p:nvCxnSpPr>
        <p:spPr>
          <a:xfrm flipH="1" flipV="1">
            <a:off x="2339929" y="3824938"/>
            <a:ext cx="3063" cy="390355"/>
          </a:xfrm>
          <a:prstGeom prst="line">
            <a:avLst/>
          </a:prstGeom>
          <a:ln>
            <a:solidFill>
              <a:srgbClr val="068DB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22B91FB-A5D1-4999-B722-D4E330D3E2E0}"/>
              </a:ext>
            </a:extLst>
          </p:cNvPr>
          <p:cNvCxnSpPr>
            <a:stCxn id="46" idx="4"/>
            <a:endCxn id="31" idx="0"/>
          </p:cNvCxnSpPr>
          <p:nvPr/>
        </p:nvCxnSpPr>
        <p:spPr>
          <a:xfrm flipH="1">
            <a:off x="2740943" y="4398173"/>
            <a:ext cx="2292" cy="651979"/>
          </a:xfrm>
          <a:prstGeom prst="line">
            <a:avLst/>
          </a:prstGeom>
          <a:ln>
            <a:solidFill>
              <a:srgbClr val="035C7C"/>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6BE9E27-180B-4523-8AE6-FBBACB75D08D}"/>
              </a:ext>
            </a:extLst>
          </p:cNvPr>
          <p:cNvCxnSpPr>
            <a:stCxn id="44" idx="0"/>
            <a:endCxn id="32" idx="2"/>
          </p:cNvCxnSpPr>
          <p:nvPr/>
        </p:nvCxnSpPr>
        <p:spPr>
          <a:xfrm flipV="1">
            <a:off x="3943350" y="2368426"/>
            <a:ext cx="0" cy="1846867"/>
          </a:xfrm>
          <a:prstGeom prst="line">
            <a:avLst/>
          </a:prstGeom>
          <a:ln>
            <a:solidFill>
              <a:srgbClr val="068DBC"/>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F918E89-1C11-4A4B-81AC-4C7F7BF95BF6}"/>
              </a:ext>
            </a:extLst>
          </p:cNvPr>
          <p:cNvCxnSpPr>
            <a:stCxn id="47" idx="0"/>
            <a:endCxn id="33" idx="2"/>
          </p:cNvCxnSpPr>
          <p:nvPr/>
        </p:nvCxnSpPr>
        <p:spPr>
          <a:xfrm flipH="1" flipV="1">
            <a:off x="5463433" y="3686439"/>
            <a:ext cx="824" cy="535653"/>
          </a:xfrm>
          <a:prstGeom prst="line">
            <a:avLst/>
          </a:prstGeom>
          <a:ln>
            <a:solidFill>
              <a:srgbClr val="068DBC"/>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140246F-983B-4A30-99BC-9E0765C1E184}"/>
              </a:ext>
            </a:extLst>
          </p:cNvPr>
          <p:cNvCxnSpPr>
            <a:stCxn id="48" idx="4"/>
            <a:endCxn id="45" idx="0"/>
          </p:cNvCxnSpPr>
          <p:nvPr/>
        </p:nvCxnSpPr>
        <p:spPr>
          <a:xfrm>
            <a:off x="5926954" y="4398173"/>
            <a:ext cx="1" cy="649941"/>
          </a:xfrm>
          <a:prstGeom prst="line">
            <a:avLst/>
          </a:prstGeom>
          <a:ln>
            <a:solidFill>
              <a:srgbClr val="599B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6800453-EAE0-4E03-AE35-491B69F5BC75}"/>
              </a:ext>
            </a:extLst>
          </p:cNvPr>
          <p:cNvCxnSpPr>
            <a:stCxn id="49" idx="0"/>
            <a:endCxn id="35" idx="2"/>
          </p:cNvCxnSpPr>
          <p:nvPr/>
        </p:nvCxnSpPr>
        <p:spPr>
          <a:xfrm flipV="1">
            <a:off x="7333630" y="2368425"/>
            <a:ext cx="1" cy="1846868"/>
          </a:xfrm>
          <a:prstGeom prst="line">
            <a:avLst/>
          </a:prstGeom>
          <a:ln>
            <a:solidFill>
              <a:srgbClr val="068DBC"/>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DCE4F34-035D-4132-90E4-0C5A92DF2EAD}"/>
              </a:ext>
            </a:extLst>
          </p:cNvPr>
          <p:cNvCxnSpPr>
            <a:cxnSpLocks/>
            <a:stCxn id="50" idx="4"/>
            <a:endCxn id="36" idx="0"/>
          </p:cNvCxnSpPr>
          <p:nvPr/>
        </p:nvCxnSpPr>
        <p:spPr>
          <a:xfrm>
            <a:off x="8106588" y="4398173"/>
            <a:ext cx="432742" cy="788441"/>
          </a:xfrm>
          <a:prstGeom prst="line">
            <a:avLst/>
          </a:prstGeom>
          <a:ln>
            <a:solidFill>
              <a:srgbClr val="599B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73896C-4DA9-4DE4-812D-7B6D3414063E}"/>
              </a:ext>
            </a:extLst>
          </p:cNvPr>
          <p:cNvCxnSpPr>
            <a:stCxn id="51" idx="0"/>
            <a:endCxn id="37" idx="2"/>
          </p:cNvCxnSpPr>
          <p:nvPr/>
        </p:nvCxnSpPr>
        <p:spPr>
          <a:xfrm flipH="1" flipV="1">
            <a:off x="8567906" y="3686438"/>
            <a:ext cx="311640" cy="536003"/>
          </a:xfrm>
          <a:prstGeom prst="line">
            <a:avLst/>
          </a:prstGeom>
          <a:ln>
            <a:solidFill>
              <a:srgbClr val="068D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577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Reliability Plan</a:t>
            </a:r>
          </a:p>
        </p:txBody>
      </p:sp>
      <p:sp>
        <p:nvSpPr>
          <p:cNvPr id="5" name="Content Placeholder 4"/>
          <p:cNvSpPr>
            <a:spLocks noGrp="1"/>
          </p:cNvSpPr>
          <p:nvPr>
            <p:ph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2375837556"/>
              </p:ext>
            </p:extLst>
          </p:nvPr>
        </p:nvGraphicFramePr>
        <p:xfrm>
          <a:off x="3352800" y="2286000"/>
          <a:ext cx="51054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580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System Reliability Procurement (SRP) Plan</a:t>
            </a:r>
          </a:p>
        </p:txBody>
      </p:sp>
      <p:sp>
        <p:nvSpPr>
          <p:cNvPr id="3" name="Content Placeholder 2"/>
          <p:cNvSpPr>
            <a:spLocks noGrp="1"/>
          </p:cNvSpPr>
          <p:nvPr>
            <p:ph idx="1"/>
          </p:nvPr>
        </p:nvSpPr>
        <p:spPr>
          <a:xfrm>
            <a:off x="1981200" y="1600200"/>
            <a:ext cx="8229600" cy="5257800"/>
          </a:xfrm>
        </p:spPr>
        <p:txBody>
          <a:bodyPr>
            <a:normAutofit/>
          </a:bodyPr>
          <a:lstStyle/>
          <a:p>
            <a:pPr marL="457200" indent="-457200"/>
            <a:r>
              <a:rPr lang="en-US" sz="2800" dirty="0"/>
              <a:t>Due Annually and Triennially. </a:t>
            </a:r>
          </a:p>
          <a:p>
            <a:pPr marL="457200" indent="-457200"/>
            <a:r>
              <a:rPr lang="en-US" sz="2800" dirty="0"/>
              <a:t>National Grid responsible for drafting and filing</a:t>
            </a:r>
          </a:p>
          <a:p>
            <a:pPr marL="800100" lvl="1" indent="-342900">
              <a:buFont typeface="Arial" panose="020B0604020202020204" pitchFamily="34" charset="0"/>
              <a:buChar char="•"/>
            </a:pPr>
            <a:r>
              <a:rPr lang="en-US" sz="2400" dirty="0"/>
              <a:t>Works closely with EERMC, C-Team, OER, and Collaborative</a:t>
            </a:r>
          </a:p>
          <a:p>
            <a:r>
              <a:rPr lang="en-US" sz="2800" dirty="0"/>
              <a:t>Described in Chapter 2 of the Least-Cost Procurement Standards.</a:t>
            </a:r>
          </a:p>
          <a:p>
            <a:r>
              <a:rPr lang="en-US" sz="2800" dirty="0"/>
              <a:t>The SRP Standards set forth guidelines for the incorporation of energy efficiency, distributed generation, demand response, and other energy technologies (collectively referred to as                            “non-wires alternatives” or NWA) into                             N-Grid planning. </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6326">
            <a:off x="9230256" y="4642325"/>
            <a:ext cx="1847850" cy="23938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420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b="1" dirty="0"/>
              <a:t>Three-Year Planning Process</a:t>
            </a:r>
            <a:r>
              <a:rPr lang="en-US" dirty="0"/>
              <a:t> At a Glance</a:t>
            </a:r>
          </a:p>
        </p:txBody>
      </p:sp>
      <p:graphicFrame>
        <p:nvGraphicFramePr>
          <p:cNvPr id="5" name="Diagram 4"/>
          <p:cNvGraphicFramePr/>
          <p:nvPr>
            <p:extLst>
              <p:ext uri="{D42A27DB-BD31-4B8C-83A1-F6EECF244321}">
                <p14:modId xmlns:p14="http://schemas.microsoft.com/office/powerpoint/2010/main" val="2902936541"/>
              </p:ext>
            </p:extLst>
          </p:nvPr>
        </p:nvGraphicFramePr>
        <p:xfrm>
          <a:off x="1519451" y="1629770"/>
          <a:ext cx="3581400" cy="1007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2159683" y="1066800"/>
            <a:ext cx="2259918" cy="2209800"/>
          </a:xfrm>
          <a:prstGeom prst="ellipse">
            <a:avLst/>
          </a:prstGeom>
          <a:noFill/>
          <a:ln w="762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Diagram 6"/>
          <p:cNvGraphicFramePr/>
          <p:nvPr>
            <p:extLst>
              <p:ext uri="{D42A27DB-BD31-4B8C-83A1-F6EECF244321}">
                <p14:modId xmlns:p14="http://schemas.microsoft.com/office/powerpoint/2010/main" val="63001066"/>
              </p:ext>
            </p:extLst>
          </p:nvPr>
        </p:nvGraphicFramePr>
        <p:xfrm>
          <a:off x="2945820" y="1649968"/>
          <a:ext cx="83058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p:cNvSpPr txBox="1"/>
          <p:nvPr/>
        </p:nvSpPr>
        <p:spPr>
          <a:xfrm>
            <a:off x="7918881" y="3661897"/>
            <a:ext cx="806631" cy="461665"/>
          </a:xfrm>
          <a:prstGeom prst="rect">
            <a:avLst/>
          </a:prstGeom>
          <a:noFill/>
        </p:spPr>
        <p:txBody>
          <a:bodyPr wrap="none" rtlCol="0">
            <a:spAutoFit/>
          </a:bodyPr>
          <a:lstStyle/>
          <a:p>
            <a:r>
              <a:rPr lang="en-US" sz="2400" b="1" u="sng" dirty="0">
                <a:solidFill>
                  <a:schemeClr val="tx2"/>
                </a:solidFill>
              </a:rPr>
              <a:t>2018</a:t>
            </a:r>
            <a:endParaRPr lang="en-US" b="1" u="sng" dirty="0">
              <a:solidFill>
                <a:schemeClr val="tx2"/>
              </a:solidFill>
            </a:endParaRPr>
          </a:p>
        </p:txBody>
      </p:sp>
      <p:sp>
        <p:nvSpPr>
          <p:cNvPr id="13" name="TextBox 12"/>
          <p:cNvSpPr txBox="1"/>
          <p:nvPr/>
        </p:nvSpPr>
        <p:spPr>
          <a:xfrm>
            <a:off x="6705600" y="3892730"/>
            <a:ext cx="806631" cy="461665"/>
          </a:xfrm>
          <a:prstGeom prst="rect">
            <a:avLst/>
          </a:prstGeom>
          <a:noFill/>
        </p:spPr>
        <p:txBody>
          <a:bodyPr wrap="none" rtlCol="0">
            <a:spAutoFit/>
          </a:bodyPr>
          <a:lstStyle/>
          <a:p>
            <a:r>
              <a:rPr lang="en-US" sz="2400" b="1" u="sng" dirty="0">
                <a:solidFill>
                  <a:schemeClr val="tx2"/>
                </a:solidFill>
              </a:rPr>
              <a:t>2019</a:t>
            </a:r>
            <a:endParaRPr lang="en-US" b="1" u="sng" dirty="0">
              <a:solidFill>
                <a:schemeClr val="tx2"/>
              </a:solidFill>
            </a:endParaRPr>
          </a:p>
        </p:txBody>
      </p:sp>
      <p:sp>
        <p:nvSpPr>
          <p:cNvPr id="14" name="TextBox 13"/>
          <p:cNvSpPr txBox="1"/>
          <p:nvPr/>
        </p:nvSpPr>
        <p:spPr>
          <a:xfrm>
            <a:off x="5346282" y="3639636"/>
            <a:ext cx="806631" cy="461665"/>
          </a:xfrm>
          <a:prstGeom prst="rect">
            <a:avLst/>
          </a:prstGeom>
          <a:noFill/>
          <a:ln>
            <a:solidFill>
              <a:schemeClr val="bg1"/>
            </a:solidFill>
          </a:ln>
          <a:effectLst/>
        </p:spPr>
        <p:txBody>
          <a:bodyPr wrap="none" rtlCol="0">
            <a:spAutoFit/>
          </a:bodyPr>
          <a:lstStyle/>
          <a:p>
            <a:r>
              <a:rPr lang="en-US" sz="2400" b="1" u="sng" dirty="0">
                <a:solidFill>
                  <a:schemeClr val="tx2"/>
                </a:solidFill>
              </a:rPr>
              <a:t>2020</a:t>
            </a:r>
            <a:endParaRPr lang="en-US" b="1" u="sng" dirty="0">
              <a:solidFill>
                <a:schemeClr val="tx2"/>
              </a:solidFill>
            </a:endParaRPr>
          </a:p>
        </p:txBody>
      </p:sp>
      <p:cxnSp>
        <p:nvCxnSpPr>
          <p:cNvPr id="16" name="Straight Connector 15"/>
          <p:cNvCxnSpPr/>
          <p:nvPr/>
        </p:nvCxnSpPr>
        <p:spPr>
          <a:xfrm flipH="1">
            <a:off x="2362200" y="3200400"/>
            <a:ext cx="533400" cy="167640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01833" y="4191001"/>
            <a:ext cx="749244" cy="646331"/>
          </a:xfrm>
          <a:prstGeom prst="rect">
            <a:avLst/>
          </a:prstGeom>
          <a:noFill/>
        </p:spPr>
        <p:txBody>
          <a:bodyPr wrap="none" rtlCol="0">
            <a:spAutoFit/>
          </a:bodyPr>
          <a:lstStyle/>
          <a:p>
            <a:pPr algn="ctr"/>
            <a:r>
              <a:rPr lang="en-US" dirty="0"/>
              <a:t>Plan</a:t>
            </a:r>
          </a:p>
          <a:p>
            <a:pPr algn="ctr"/>
            <a:r>
              <a:rPr lang="en-US" dirty="0"/>
              <a:t>Drafts</a:t>
            </a:r>
          </a:p>
        </p:txBody>
      </p:sp>
      <p:cxnSp>
        <p:nvCxnSpPr>
          <p:cNvPr id="4" name="Straight Arrow Connector 3"/>
          <p:cNvCxnSpPr/>
          <p:nvPr/>
        </p:nvCxnSpPr>
        <p:spPr>
          <a:xfrm>
            <a:off x="9778620" y="3949595"/>
            <a:ext cx="326372" cy="31646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875049" y="4724401"/>
            <a:ext cx="238864" cy="42939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8816323" y="4877830"/>
            <a:ext cx="303984" cy="32956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793935" y="3892729"/>
            <a:ext cx="326372" cy="31646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39633" y="4990031"/>
            <a:ext cx="749244" cy="646331"/>
          </a:xfrm>
          <a:prstGeom prst="rect">
            <a:avLst/>
          </a:prstGeom>
          <a:noFill/>
        </p:spPr>
        <p:txBody>
          <a:bodyPr wrap="none" rtlCol="0">
            <a:spAutoFit/>
          </a:bodyPr>
          <a:lstStyle/>
          <a:p>
            <a:pPr algn="ctr"/>
            <a:r>
              <a:rPr lang="en-US" dirty="0"/>
              <a:t>Plan</a:t>
            </a:r>
          </a:p>
          <a:p>
            <a:pPr algn="ctr"/>
            <a:r>
              <a:rPr lang="en-US" dirty="0"/>
              <a:t>Drafts</a:t>
            </a:r>
          </a:p>
        </p:txBody>
      </p:sp>
      <p:cxnSp>
        <p:nvCxnSpPr>
          <p:cNvPr id="28" name="Straight Arrow Connector 27"/>
          <p:cNvCxnSpPr/>
          <p:nvPr/>
        </p:nvCxnSpPr>
        <p:spPr>
          <a:xfrm flipH="1">
            <a:off x="7584657" y="5447374"/>
            <a:ext cx="238864" cy="42939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525931" y="5600803"/>
            <a:ext cx="303984" cy="32956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939632" y="4279437"/>
            <a:ext cx="1213281" cy="369332"/>
          </a:xfrm>
          <a:prstGeom prst="rect">
            <a:avLst/>
          </a:prstGeom>
          <a:noFill/>
        </p:spPr>
        <p:txBody>
          <a:bodyPr wrap="none" rtlCol="0">
            <a:spAutoFit/>
          </a:bodyPr>
          <a:lstStyle/>
          <a:p>
            <a:r>
              <a:rPr lang="en-US" dirty="0"/>
              <a:t>Implement</a:t>
            </a:r>
          </a:p>
        </p:txBody>
      </p:sp>
      <p:sp>
        <p:nvSpPr>
          <p:cNvPr id="32" name="TextBox 31"/>
          <p:cNvSpPr txBox="1"/>
          <p:nvPr/>
        </p:nvSpPr>
        <p:spPr>
          <a:xfrm>
            <a:off x="3753633" y="4184472"/>
            <a:ext cx="749244" cy="646331"/>
          </a:xfrm>
          <a:prstGeom prst="rect">
            <a:avLst/>
          </a:prstGeom>
          <a:noFill/>
        </p:spPr>
        <p:txBody>
          <a:bodyPr wrap="none" rtlCol="0">
            <a:spAutoFit/>
          </a:bodyPr>
          <a:lstStyle/>
          <a:p>
            <a:pPr algn="ctr"/>
            <a:r>
              <a:rPr lang="en-US" dirty="0"/>
              <a:t>Plan</a:t>
            </a:r>
          </a:p>
          <a:p>
            <a:pPr algn="ctr"/>
            <a:r>
              <a:rPr lang="en-US" dirty="0"/>
              <a:t>Drafts</a:t>
            </a:r>
          </a:p>
        </p:txBody>
      </p:sp>
      <p:cxnSp>
        <p:nvCxnSpPr>
          <p:cNvPr id="33" name="Straight Arrow Connector 32"/>
          <p:cNvCxnSpPr/>
          <p:nvPr/>
        </p:nvCxnSpPr>
        <p:spPr>
          <a:xfrm>
            <a:off x="5130420" y="3943066"/>
            <a:ext cx="326372" cy="31646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226849" y="4717872"/>
            <a:ext cx="238864" cy="42939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168123" y="4871301"/>
            <a:ext cx="303984" cy="32956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145735" y="3886200"/>
            <a:ext cx="326372" cy="31646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387841" y="4278829"/>
            <a:ext cx="1213281" cy="369332"/>
          </a:xfrm>
          <a:prstGeom prst="rect">
            <a:avLst/>
          </a:prstGeom>
          <a:noFill/>
        </p:spPr>
        <p:txBody>
          <a:bodyPr wrap="none" rtlCol="0">
            <a:spAutoFit/>
          </a:bodyPr>
          <a:lstStyle/>
          <a:p>
            <a:r>
              <a:rPr lang="en-US" dirty="0"/>
              <a:t>Implement</a:t>
            </a:r>
          </a:p>
        </p:txBody>
      </p:sp>
      <p:cxnSp>
        <p:nvCxnSpPr>
          <p:cNvPr id="40" name="Straight Arrow Connector 39"/>
          <p:cNvCxnSpPr/>
          <p:nvPr/>
        </p:nvCxnSpPr>
        <p:spPr>
          <a:xfrm>
            <a:off x="7457458" y="4672568"/>
            <a:ext cx="326372" cy="31646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472773" y="4615702"/>
            <a:ext cx="326372" cy="31646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216881" y="5036085"/>
            <a:ext cx="1213281" cy="369332"/>
          </a:xfrm>
          <a:prstGeom prst="rect">
            <a:avLst/>
          </a:prstGeom>
          <a:noFill/>
        </p:spPr>
        <p:txBody>
          <a:bodyPr wrap="none" rtlCol="0">
            <a:spAutoFit/>
          </a:bodyPr>
          <a:lstStyle/>
          <a:p>
            <a:r>
              <a:rPr lang="en-US" dirty="0"/>
              <a:t>Implement</a:t>
            </a:r>
          </a:p>
        </p:txBody>
      </p:sp>
      <p:grpSp>
        <p:nvGrpSpPr>
          <p:cNvPr id="43" name="Group 42"/>
          <p:cNvGrpSpPr/>
          <p:nvPr/>
        </p:nvGrpSpPr>
        <p:grpSpPr>
          <a:xfrm>
            <a:off x="5265963" y="6248400"/>
            <a:ext cx="3685903" cy="527332"/>
            <a:chOff x="3407050" y="304803"/>
            <a:chExt cx="1164951" cy="610720"/>
          </a:xfrm>
        </p:grpSpPr>
        <p:sp>
          <p:nvSpPr>
            <p:cNvPr id="44" name="Rectangle 43"/>
            <p:cNvSpPr/>
            <p:nvPr/>
          </p:nvSpPr>
          <p:spPr>
            <a:xfrm>
              <a:off x="3407051" y="304803"/>
              <a:ext cx="1164950" cy="610720"/>
            </a:xfrm>
            <a:prstGeom prst="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 name="Rectangle 44"/>
            <p:cNvSpPr/>
            <p:nvPr/>
          </p:nvSpPr>
          <p:spPr>
            <a:xfrm>
              <a:off x="3407050" y="304803"/>
              <a:ext cx="1164950" cy="6107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2000" dirty="0"/>
                <a:t>Annual Plans</a:t>
              </a:r>
              <a:endParaRPr lang="en-US" dirty="0"/>
            </a:p>
          </p:txBody>
        </p:sp>
      </p:grpSp>
    </p:spTree>
    <p:extLst>
      <p:ext uri="{BB962C8B-B14F-4D97-AF65-F5344CB8AC3E}">
        <p14:creationId xmlns:p14="http://schemas.microsoft.com/office/powerpoint/2010/main" val="76787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Setting Energy Savings </a:t>
            </a:r>
            <a:r>
              <a:rPr lang="en-US" b="1" dirty="0"/>
              <a:t>Targets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76493">
            <a:off x="8715397" y="4321155"/>
            <a:ext cx="2283319" cy="29559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4156445" y="2895600"/>
            <a:ext cx="1445516" cy="832132"/>
            <a:chOff x="3407051" y="304803"/>
            <a:chExt cx="1164950" cy="610720"/>
          </a:xfrm>
        </p:grpSpPr>
        <p:sp>
          <p:nvSpPr>
            <p:cNvPr id="18" name="Rectangle 17"/>
            <p:cNvSpPr/>
            <p:nvPr/>
          </p:nvSpPr>
          <p:spPr>
            <a:xfrm>
              <a:off x="3407051" y="304803"/>
              <a:ext cx="1164950" cy="610720"/>
            </a:xfrm>
            <a:prstGeom prst="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3407051" y="304803"/>
              <a:ext cx="1164950" cy="6107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2800" dirty="0"/>
                <a:t>Targets</a:t>
              </a:r>
              <a:endParaRPr lang="en-US" sz="2200" dirty="0"/>
            </a:p>
          </p:txBody>
        </p:sp>
      </p:grpSp>
      <p:grpSp>
        <p:nvGrpSpPr>
          <p:cNvPr id="6" name="Group 5"/>
          <p:cNvGrpSpPr/>
          <p:nvPr/>
        </p:nvGrpSpPr>
        <p:grpSpPr>
          <a:xfrm>
            <a:off x="5826298" y="3198804"/>
            <a:ext cx="498302" cy="429788"/>
            <a:chOff x="4694641" y="386595"/>
            <a:chExt cx="498302" cy="429788"/>
          </a:xfrm>
        </p:grpSpPr>
        <p:sp>
          <p:nvSpPr>
            <p:cNvPr id="16" name="Right Arrow 15"/>
            <p:cNvSpPr/>
            <p:nvPr/>
          </p:nvSpPr>
          <p:spPr>
            <a:xfrm rot="1031480">
              <a:off x="4694641" y="386595"/>
              <a:ext cx="498302" cy="429788"/>
            </a:xfrm>
            <a:prstGeom prst="rightArrow">
              <a:avLst>
                <a:gd name="adj1" fmla="val 60000"/>
                <a:gd name="adj2" fmla="val 50000"/>
              </a:avLst>
            </a:prstGeom>
            <a:solidFill>
              <a:schemeClr val="accent3">
                <a:lumMod val="75000"/>
              </a:schemeClr>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7" name="Right Arrow 6"/>
            <p:cNvSpPr/>
            <p:nvPr/>
          </p:nvSpPr>
          <p:spPr>
            <a:xfrm rot="1031480">
              <a:off x="4697521" y="453499"/>
              <a:ext cx="369366" cy="257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endParaRPr lang="en-US" dirty="0"/>
            </a:p>
          </p:txBody>
        </p:sp>
      </p:grpSp>
      <p:grpSp>
        <p:nvGrpSpPr>
          <p:cNvPr id="7" name="Group 6"/>
          <p:cNvGrpSpPr/>
          <p:nvPr/>
        </p:nvGrpSpPr>
        <p:grpSpPr>
          <a:xfrm>
            <a:off x="6211562" y="3657600"/>
            <a:ext cx="1103638" cy="450116"/>
            <a:chOff x="5105402" y="852476"/>
            <a:chExt cx="1273447" cy="599832"/>
          </a:xfrm>
        </p:grpSpPr>
        <p:sp>
          <p:nvSpPr>
            <p:cNvPr id="14" name="Rectangle 13"/>
            <p:cNvSpPr/>
            <p:nvPr/>
          </p:nvSpPr>
          <p:spPr>
            <a:xfrm>
              <a:off x="5105402" y="852476"/>
              <a:ext cx="1273447" cy="599832"/>
            </a:xfrm>
            <a:prstGeom prst="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5105402" y="852476"/>
              <a:ext cx="1273447" cy="5998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1600" dirty="0"/>
                <a:t>Three-Year Plan</a:t>
              </a:r>
            </a:p>
          </p:txBody>
        </p:sp>
      </p:grpSp>
      <p:grpSp>
        <p:nvGrpSpPr>
          <p:cNvPr id="8" name="Group 7"/>
          <p:cNvGrpSpPr/>
          <p:nvPr/>
        </p:nvGrpSpPr>
        <p:grpSpPr>
          <a:xfrm>
            <a:off x="2667000" y="3733800"/>
            <a:ext cx="988336" cy="311420"/>
            <a:chOff x="1654436" y="991171"/>
            <a:chExt cx="1164962" cy="466973"/>
          </a:xfrm>
        </p:grpSpPr>
        <p:sp>
          <p:nvSpPr>
            <p:cNvPr id="12" name="Rectangle 11"/>
            <p:cNvSpPr/>
            <p:nvPr/>
          </p:nvSpPr>
          <p:spPr>
            <a:xfrm>
              <a:off x="1654436" y="991171"/>
              <a:ext cx="1164962" cy="466973"/>
            </a:xfrm>
            <a:prstGeom prst="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1654436" y="991171"/>
              <a:ext cx="1164962" cy="4669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1600" dirty="0"/>
                <a:t>EM&amp;V</a:t>
              </a:r>
            </a:p>
          </p:txBody>
        </p:sp>
      </p:grpSp>
      <p:grpSp>
        <p:nvGrpSpPr>
          <p:cNvPr id="9" name="Group 8"/>
          <p:cNvGrpSpPr/>
          <p:nvPr/>
        </p:nvGrpSpPr>
        <p:grpSpPr>
          <a:xfrm>
            <a:off x="3487498" y="3217751"/>
            <a:ext cx="551103" cy="429788"/>
            <a:chOff x="2669914" y="405542"/>
            <a:chExt cx="551103" cy="429788"/>
          </a:xfrm>
        </p:grpSpPr>
        <p:sp>
          <p:nvSpPr>
            <p:cNvPr id="10" name="Right Arrow 9"/>
            <p:cNvSpPr/>
            <p:nvPr/>
          </p:nvSpPr>
          <p:spPr>
            <a:xfrm rot="20440708">
              <a:off x="2669914" y="405542"/>
              <a:ext cx="551103" cy="429788"/>
            </a:xfrm>
            <a:prstGeom prst="rightArrow">
              <a:avLst>
                <a:gd name="adj1" fmla="val 60000"/>
                <a:gd name="adj2" fmla="val 50000"/>
              </a:avLst>
            </a:prstGeom>
            <a:solidFill>
              <a:schemeClr val="accent3">
                <a:lumMod val="75000"/>
              </a:schemeClr>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1" name="Right Arrow 12"/>
            <p:cNvSpPr/>
            <p:nvPr/>
          </p:nvSpPr>
          <p:spPr>
            <a:xfrm rot="20440708">
              <a:off x="2673545" y="512830"/>
              <a:ext cx="422167" cy="257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endParaRPr lang="en-US" dirty="0"/>
            </a:p>
          </p:txBody>
        </p:sp>
      </p:grpSp>
      <p:sp>
        <p:nvSpPr>
          <p:cNvPr id="3" name="Oval 2"/>
          <p:cNvSpPr/>
          <p:nvPr/>
        </p:nvSpPr>
        <p:spPr>
          <a:xfrm>
            <a:off x="3688332" y="2208426"/>
            <a:ext cx="2381742" cy="2372436"/>
          </a:xfrm>
          <a:prstGeom prst="ellipse">
            <a:avLst/>
          </a:prstGeom>
          <a:noFill/>
          <a:ln w="762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5193158" y="4547312"/>
            <a:ext cx="580757" cy="1472489"/>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315201" y="4191000"/>
            <a:ext cx="390625" cy="454454"/>
            <a:chOff x="6526173" y="1446947"/>
            <a:chExt cx="429788" cy="496015"/>
          </a:xfrm>
        </p:grpSpPr>
        <p:sp>
          <p:nvSpPr>
            <p:cNvPr id="26" name="Right Arrow 25"/>
            <p:cNvSpPr/>
            <p:nvPr/>
          </p:nvSpPr>
          <p:spPr>
            <a:xfrm rot="4005671">
              <a:off x="6493059" y="1480061"/>
              <a:ext cx="496015" cy="429788"/>
            </a:xfrm>
            <a:prstGeom prst="rightArrow">
              <a:avLst>
                <a:gd name="adj1" fmla="val 60000"/>
                <a:gd name="adj2" fmla="val 50000"/>
              </a:avLst>
            </a:prstGeom>
            <a:solidFill>
              <a:schemeClr val="accent3">
                <a:lumMod val="75000"/>
              </a:schemeClr>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27" name="Right Arrow 4"/>
            <p:cNvSpPr/>
            <p:nvPr/>
          </p:nvSpPr>
          <p:spPr>
            <a:xfrm rot="4005671">
              <a:off x="6532090" y="1506781"/>
              <a:ext cx="367079" cy="257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endParaRPr lang="en-US" dirty="0"/>
            </a:p>
          </p:txBody>
        </p:sp>
      </p:grpSp>
      <p:grpSp>
        <p:nvGrpSpPr>
          <p:cNvPr id="22" name="Group 21"/>
          <p:cNvGrpSpPr/>
          <p:nvPr/>
        </p:nvGrpSpPr>
        <p:grpSpPr>
          <a:xfrm>
            <a:off x="2447470" y="4229053"/>
            <a:ext cx="399551" cy="416451"/>
            <a:chOff x="1134667" y="1488475"/>
            <a:chExt cx="439609" cy="454537"/>
          </a:xfrm>
        </p:grpSpPr>
        <p:sp>
          <p:nvSpPr>
            <p:cNvPr id="23" name="Right Arrow 22"/>
            <p:cNvSpPr/>
            <p:nvPr/>
          </p:nvSpPr>
          <p:spPr>
            <a:xfrm rot="17486517">
              <a:off x="1127203" y="1495939"/>
              <a:ext cx="454537" cy="439609"/>
            </a:xfrm>
            <a:prstGeom prst="rightArrow">
              <a:avLst>
                <a:gd name="adj1" fmla="val 60000"/>
                <a:gd name="adj2" fmla="val 50000"/>
              </a:avLst>
            </a:prstGeom>
            <a:solidFill>
              <a:schemeClr val="accent3">
                <a:lumMod val="75000"/>
              </a:schemeClr>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25" name="Right Arrow 6"/>
            <p:cNvSpPr/>
            <p:nvPr/>
          </p:nvSpPr>
          <p:spPr>
            <a:xfrm rot="17486517">
              <a:off x="1169039" y="1645239"/>
              <a:ext cx="322654" cy="2637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endParaRPr lang="en-US" dirty="0"/>
            </a:p>
          </p:txBody>
        </p:sp>
      </p:grpSp>
    </p:spTree>
    <p:extLst>
      <p:ext uri="{BB962C8B-B14F-4D97-AF65-F5344CB8AC3E}">
        <p14:creationId xmlns:p14="http://schemas.microsoft.com/office/powerpoint/2010/main" val="101039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Setting Energy Savings </a:t>
            </a:r>
            <a:r>
              <a:rPr lang="en-US" b="1" dirty="0"/>
              <a:t>Targets</a:t>
            </a:r>
          </a:p>
        </p:txBody>
      </p:sp>
      <p:sp>
        <p:nvSpPr>
          <p:cNvPr id="5" name="TextBox 4"/>
          <p:cNvSpPr txBox="1"/>
          <p:nvPr/>
        </p:nvSpPr>
        <p:spPr>
          <a:xfrm>
            <a:off x="1708885" y="1600198"/>
            <a:ext cx="868680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First step of the 3-year planning process.</a:t>
            </a:r>
          </a:p>
          <a:p>
            <a:pPr marL="457200" indent="-457200">
              <a:buFont typeface="Arial" panose="020B0604020202020204" pitchFamily="34" charset="0"/>
              <a:buChar char="•"/>
            </a:pPr>
            <a:r>
              <a:rPr lang="en-US" sz="2800" dirty="0"/>
              <a:t>EERMC responsible for drafting and filing with the PUC</a:t>
            </a:r>
          </a:p>
          <a:p>
            <a:pPr marL="914400" lvl="1" indent="-457200">
              <a:buFont typeface="Arial" panose="020B0604020202020204" pitchFamily="34" charset="0"/>
              <a:buChar char="•"/>
            </a:pPr>
            <a:r>
              <a:rPr lang="en-US" sz="2800" dirty="0"/>
              <a:t>Works closely with N-Grid, OER, and Collaborative.</a:t>
            </a:r>
          </a:p>
          <a:p>
            <a:pPr marL="457200" indent="-457200">
              <a:buFont typeface="Arial" panose="020B0604020202020204" pitchFamily="34" charset="0"/>
              <a:buChar char="•"/>
            </a:pPr>
            <a:r>
              <a:rPr lang="en-US" sz="2800" dirty="0"/>
              <a:t>Targets are set on a </a:t>
            </a:r>
            <a:r>
              <a:rPr lang="en-US" sz="2800" u="sng" dirty="0"/>
              <a:t>triennial basis </a:t>
            </a:r>
            <a:r>
              <a:rPr lang="en-US" sz="2800" dirty="0"/>
              <a:t>and are completed a year in advance of a completed  3-year plan.</a:t>
            </a:r>
          </a:p>
          <a:p>
            <a:pPr marL="457200" indent="-457200">
              <a:buFont typeface="Arial" panose="020B0604020202020204" pitchFamily="34" charset="0"/>
              <a:buChar char="•"/>
            </a:pPr>
            <a:r>
              <a:rPr lang="en-US" sz="2800" dirty="0"/>
              <a:t>Targets cost-effective potential and proposes            energy savings targets for PUC consideration.</a:t>
            </a:r>
          </a:p>
          <a:p>
            <a:pPr marL="457200" indent="-457200">
              <a:buFont typeface="Arial" panose="020B0604020202020204" pitchFamily="34" charset="0"/>
              <a:buChar char="•"/>
            </a:pPr>
            <a:r>
              <a:rPr lang="en-US" sz="2800" dirty="0"/>
              <a:t>Targets are developed to serve as guideposts                as the utility develops its 3-Year Plan and more                detailed Annual Plans.</a:t>
            </a:r>
            <a:endParaRPr lang="en-US" sz="4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551" y="4603297"/>
            <a:ext cx="1566449"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71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Three-Year Plan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73143">
            <a:off x="8326685" y="4176822"/>
            <a:ext cx="2486013" cy="29618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2285455" y="2658174"/>
            <a:ext cx="940652" cy="296686"/>
            <a:chOff x="3407051" y="304803"/>
            <a:chExt cx="1164950" cy="610720"/>
          </a:xfrm>
        </p:grpSpPr>
        <p:sp>
          <p:nvSpPr>
            <p:cNvPr id="16" name="Rectangle 15"/>
            <p:cNvSpPr/>
            <p:nvPr/>
          </p:nvSpPr>
          <p:spPr>
            <a:xfrm>
              <a:off x="3407051" y="304803"/>
              <a:ext cx="1164950" cy="610720"/>
            </a:xfrm>
            <a:prstGeom prst="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3407051" y="304803"/>
              <a:ext cx="1164950" cy="6107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dirty="0"/>
                <a:t>Targets</a:t>
              </a:r>
              <a:endParaRPr lang="en-US" sz="2200" dirty="0"/>
            </a:p>
          </p:txBody>
        </p:sp>
      </p:grpSp>
      <p:grpSp>
        <p:nvGrpSpPr>
          <p:cNvPr id="7" name="Group 6"/>
          <p:cNvGrpSpPr/>
          <p:nvPr/>
        </p:nvGrpSpPr>
        <p:grpSpPr>
          <a:xfrm>
            <a:off x="3352255" y="2606677"/>
            <a:ext cx="457200" cy="416634"/>
            <a:chOff x="4694641" y="386595"/>
            <a:chExt cx="498302" cy="429788"/>
          </a:xfrm>
        </p:grpSpPr>
        <p:sp>
          <p:nvSpPr>
            <p:cNvPr id="14" name="Right Arrow 13"/>
            <p:cNvSpPr/>
            <p:nvPr/>
          </p:nvSpPr>
          <p:spPr>
            <a:xfrm rot="1031480">
              <a:off x="4694641" y="386595"/>
              <a:ext cx="498302" cy="429788"/>
            </a:xfrm>
            <a:prstGeom prst="rightArrow">
              <a:avLst>
                <a:gd name="adj1" fmla="val 60000"/>
                <a:gd name="adj2" fmla="val 50000"/>
              </a:avLst>
            </a:prstGeom>
            <a:solidFill>
              <a:schemeClr val="accent3">
                <a:lumMod val="75000"/>
              </a:schemeClr>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5" name="Right Arrow 6"/>
            <p:cNvSpPr/>
            <p:nvPr/>
          </p:nvSpPr>
          <p:spPr>
            <a:xfrm rot="1031480">
              <a:off x="4697521" y="453499"/>
              <a:ext cx="369366" cy="257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endParaRPr lang="en-US" dirty="0"/>
            </a:p>
          </p:txBody>
        </p:sp>
      </p:grpSp>
      <p:grpSp>
        <p:nvGrpSpPr>
          <p:cNvPr id="8" name="Group 7"/>
          <p:cNvGrpSpPr/>
          <p:nvPr/>
        </p:nvGrpSpPr>
        <p:grpSpPr>
          <a:xfrm>
            <a:off x="3885656" y="2857205"/>
            <a:ext cx="1586493" cy="842138"/>
            <a:chOff x="5105402" y="852476"/>
            <a:chExt cx="1273447" cy="599832"/>
          </a:xfrm>
        </p:grpSpPr>
        <p:sp>
          <p:nvSpPr>
            <p:cNvPr id="12" name="Rectangle 11"/>
            <p:cNvSpPr/>
            <p:nvPr/>
          </p:nvSpPr>
          <p:spPr>
            <a:xfrm>
              <a:off x="5105402" y="852476"/>
              <a:ext cx="1273447" cy="599832"/>
            </a:xfrm>
            <a:prstGeom prst="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5105402" y="852476"/>
              <a:ext cx="1273447" cy="5998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2400" dirty="0"/>
                <a:t>Three-Year Plan</a:t>
              </a:r>
            </a:p>
          </p:txBody>
        </p:sp>
      </p:grpSp>
      <p:grpSp>
        <p:nvGrpSpPr>
          <p:cNvPr id="9" name="Group 8"/>
          <p:cNvGrpSpPr/>
          <p:nvPr/>
        </p:nvGrpSpPr>
        <p:grpSpPr>
          <a:xfrm>
            <a:off x="5589467" y="3556712"/>
            <a:ext cx="429788" cy="496015"/>
            <a:chOff x="6500192" y="1288840"/>
            <a:chExt cx="429788" cy="496015"/>
          </a:xfrm>
        </p:grpSpPr>
        <p:sp>
          <p:nvSpPr>
            <p:cNvPr id="10" name="Right Arrow 9"/>
            <p:cNvSpPr/>
            <p:nvPr/>
          </p:nvSpPr>
          <p:spPr>
            <a:xfrm rot="4005671">
              <a:off x="6467078" y="1321954"/>
              <a:ext cx="496015" cy="429788"/>
            </a:xfrm>
            <a:prstGeom prst="rightArrow">
              <a:avLst>
                <a:gd name="adj1" fmla="val 60000"/>
                <a:gd name="adj2" fmla="val 50000"/>
              </a:avLst>
            </a:prstGeom>
            <a:solidFill>
              <a:schemeClr val="accent3">
                <a:lumMod val="75000"/>
              </a:schemeClr>
            </a:solidFill>
          </p:spPr>
          <p:style>
            <a:lnRef idx="0">
              <a:schemeClr val="accent3">
                <a:tint val="60000"/>
                <a:hueOff val="0"/>
                <a:satOff val="0"/>
                <a:lumOff val="0"/>
                <a:alphaOff val="0"/>
              </a:schemeClr>
            </a:lnRef>
            <a:fillRef idx="1">
              <a:scrgbClr r="0" g="0" b="0"/>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1" name="Right Arrow 10"/>
            <p:cNvSpPr/>
            <p:nvPr/>
          </p:nvSpPr>
          <p:spPr>
            <a:xfrm rot="4005671">
              <a:off x="6506109" y="1348674"/>
              <a:ext cx="367079" cy="2578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endParaRPr lang="en-US" dirty="0"/>
            </a:p>
          </p:txBody>
        </p:sp>
      </p:grpSp>
      <p:cxnSp>
        <p:nvCxnSpPr>
          <p:cNvPr id="19" name="Straight Connector 18"/>
          <p:cNvCxnSpPr/>
          <p:nvPr/>
        </p:nvCxnSpPr>
        <p:spPr>
          <a:xfrm flipH="1">
            <a:off x="3422517" y="4394912"/>
            <a:ext cx="691738" cy="1472489"/>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485113" y="2108911"/>
            <a:ext cx="2381742" cy="2372436"/>
          </a:xfrm>
          <a:prstGeom prst="ellipse">
            <a:avLst/>
          </a:prstGeom>
          <a:noFill/>
          <a:ln w="762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Diagram 19"/>
          <p:cNvGraphicFramePr/>
          <p:nvPr>
            <p:extLst>
              <p:ext uri="{D42A27DB-BD31-4B8C-83A1-F6EECF244321}">
                <p14:modId xmlns:p14="http://schemas.microsoft.com/office/powerpoint/2010/main" val="3541032354"/>
              </p:ext>
            </p:extLst>
          </p:nvPr>
        </p:nvGraphicFramePr>
        <p:xfrm>
          <a:off x="7162800" y="1690872"/>
          <a:ext cx="3048000" cy="1872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3221" y="4110469"/>
            <a:ext cx="1529418" cy="127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87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Three-Year Plan</a:t>
            </a:r>
          </a:p>
        </p:txBody>
      </p:sp>
      <p:sp>
        <p:nvSpPr>
          <p:cNvPr id="3" name="Content Placeholder 2"/>
          <p:cNvSpPr>
            <a:spLocks noGrp="1"/>
          </p:cNvSpPr>
          <p:nvPr>
            <p:ph idx="1"/>
          </p:nvPr>
        </p:nvSpPr>
        <p:spPr>
          <a:xfrm>
            <a:off x="1981200" y="1600200"/>
            <a:ext cx="8458200" cy="4953000"/>
          </a:xfrm>
        </p:spPr>
        <p:txBody>
          <a:bodyPr>
            <a:normAutofit/>
          </a:bodyPr>
          <a:lstStyle/>
          <a:p>
            <a:endParaRPr lang="en-US" sz="2800" dirty="0"/>
          </a:p>
          <a:p>
            <a:endParaRPr lang="en-US" sz="2800" dirty="0"/>
          </a:p>
          <a:p>
            <a:pPr marL="0" indent="0">
              <a:buNone/>
            </a:pPr>
            <a:endParaRPr lang="en-US" sz="2800" dirty="0"/>
          </a:p>
        </p:txBody>
      </p:sp>
      <p:graphicFrame>
        <p:nvGraphicFramePr>
          <p:cNvPr id="5" name="Diagram 4"/>
          <p:cNvGraphicFramePr/>
          <p:nvPr>
            <p:extLst>
              <p:ext uri="{D42A27DB-BD31-4B8C-83A1-F6EECF244321}">
                <p14:modId xmlns:p14="http://schemas.microsoft.com/office/powerpoint/2010/main" val="4186923067"/>
              </p:ext>
            </p:extLst>
          </p:nvPr>
        </p:nvGraphicFramePr>
        <p:xfrm>
          <a:off x="2068286" y="3810000"/>
          <a:ext cx="56388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057400" y="1676401"/>
            <a:ext cx="8229600" cy="2062103"/>
          </a:xfrm>
          <a:prstGeom prst="rect">
            <a:avLst/>
          </a:prstGeom>
        </p:spPr>
        <p:txBody>
          <a:bodyPr wrap="square">
            <a:spAutoFit/>
          </a:bodyPr>
          <a:lstStyle/>
          <a:p>
            <a:pPr marL="457200" indent="-457200">
              <a:buFont typeface="Arial" panose="020B0604020202020204" pitchFamily="34" charset="0"/>
              <a:buChar char="•"/>
            </a:pPr>
            <a:r>
              <a:rPr lang="en-US" sz="2800" dirty="0">
                <a:latin typeface="Calibri Light" panose="020F0302020204030204" pitchFamily="34" charset="0"/>
              </a:rPr>
              <a:t>Due Triennially on September 1</a:t>
            </a:r>
            <a:r>
              <a:rPr lang="en-US" sz="2800" baseline="30000" dirty="0">
                <a:latin typeface="Calibri Light" panose="020F0302020204030204" pitchFamily="34" charset="0"/>
              </a:rPr>
              <a:t>st</a:t>
            </a:r>
            <a:r>
              <a:rPr lang="en-US" sz="2800" dirty="0">
                <a:latin typeface="Calibri Light" panose="020F0302020204030204" pitchFamily="34" charset="0"/>
              </a:rPr>
              <a:t>. </a:t>
            </a:r>
          </a:p>
          <a:p>
            <a:pPr marL="457200" indent="-457200">
              <a:buFont typeface="Arial" panose="020B0604020202020204" pitchFamily="34" charset="0"/>
              <a:buChar char="•"/>
            </a:pPr>
            <a:r>
              <a:rPr lang="en-US" sz="2800" dirty="0">
                <a:latin typeface="Calibri Light" panose="020F0302020204030204" pitchFamily="34" charset="0"/>
              </a:rPr>
              <a:t>N-Grid is responsible for drafting and filing.</a:t>
            </a:r>
          </a:p>
          <a:p>
            <a:pPr marL="800100" lvl="1" indent="-342900">
              <a:buFont typeface="Arial" panose="020B0604020202020204" pitchFamily="34" charset="0"/>
              <a:buChar char="•"/>
            </a:pPr>
            <a:r>
              <a:rPr lang="en-US" sz="2400" dirty="0">
                <a:latin typeface="Calibri Light" panose="020F0302020204030204" pitchFamily="34" charset="0"/>
              </a:rPr>
              <a:t>N-Grid Works closely with EERMC, C-Team, OER, and the Collaborative to draft the Plan.</a:t>
            </a:r>
          </a:p>
          <a:p>
            <a:pPr marL="342900" indent="-342900">
              <a:buFont typeface="Arial" panose="020B0604020202020204" pitchFamily="34" charset="0"/>
              <a:buChar char="•"/>
            </a:pPr>
            <a:r>
              <a:rPr lang="en-US" sz="2400" dirty="0">
                <a:latin typeface="Calibri Light" panose="020F0302020204030204" pitchFamily="34" charset="0"/>
              </a:rPr>
              <a:t>Primary Sections of the Plan:</a:t>
            </a:r>
          </a:p>
        </p:txBody>
      </p:sp>
    </p:spTree>
    <p:extLst>
      <p:ext uri="{BB962C8B-B14F-4D97-AF65-F5344CB8AC3E}">
        <p14:creationId xmlns:p14="http://schemas.microsoft.com/office/powerpoint/2010/main" val="42125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a:t>
            </a:r>
            <a:r>
              <a:rPr lang="en-US" b="1" dirty="0"/>
              <a:t>Annual Planning Process </a:t>
            </a:r>
            <a:r>
              <a:rPr lang="en-US" dirty="0"/>
              <a:t>At a Glance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6528">
            <a:off x="8242599" y="4231653"/>
            <a:ext cx="2532295" cy="32945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3" name="Diagram 2"/>
          <p:cNvGraphicFramePr/>
          <p:nvPr>
            <p:extLst>
              <p:ext uri="{D42A27DB-BD31-4B8C-83A1-F6EECF244321}">
                <p14:modId xmlns:p14="http://schemas.microsoft.com/office/powerpoint/2010/main" val="1414779223"/>
              </p:ext>
            </p:extLst>
          </p:nvPr>
        </p:nvGraphicFramePr>
        <p:xfrm>
          <a:off x="1219200" y="1862560"/>
          <a:ext cx="7086600" cy="459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rot="19420817">
            <a:off x="3517440" y="1784264"/>
            <a:ext cx="999983" cy="369332"/>
          </a:xfrm>
          <a:prstGeom prst="rect">
            <a:avLst/>
          </a:prstGeom>
          <a:solidFill>
            <a:schemeClr val="bg1"/>
          </a:solidFill>
          <a:ln>
            <a:solidFill>
              <a:schemeClr val="tx1"/>
            </a:solidFill>
          </a:ln>
        </p:spPr>
        <p:txBody>
          <a:bodyPr wrap="square" rtlCol="0">
            <a:spAutoFit/>
          </a:bodyPr>
          <a:lstStyle/>
          <a:p>
            <a:r>
              <a:rPr lang="en-US" i="1" dirty="0"/>
              <a:t>Oct. 15</a:t>
            </a:r>
            <a:r>
              <a:rPr lang="en-US" i="1" baseline="30000" dirty="0"/>
              <a:t>th</a:t>
            </a:r>
            <a:endParaRPr lang="en-US" i="1" dirty="0"/>
          </a:p>
        </p:txBody>
      </p:sp>
      <p:sp>
        <p:nvSpPr>
          <p:cNvPr id="6" name="TextBox 5"/>
          <p:cNvSpPr txBox="1"/>
          <p:nvPr/>
        </p:nvSpPr>
        <p:spPr>
          <a:xfrm rot="19996335">
            <a:off x="3413724" y="5250702"/>
            <a:ext cx="1069681" cy="369332"/>
          </a:xfrm>
          <a:prstGeom prst="rect">
            <a:avLst/>
          </a:prstGeom>
          <a:solidFill>
            <a:schemeClr val="bg1"/>
          </a:solidFill>
          <a:ln>
            <a:solidFill>
              <a:schemeClr val="tx1"/>
            </a:solidFill>
          </a:ln>
        </p:spPr>
        <p:txBody>
          <a:bodyPr wrap="square" rtlCol="0">
            <a:spAutoFit/>
          </a:bodyPr>
          <a:lstStyle/>
          <a:p>
            <a:r>
              <a:rPr lang="en-US" i="1" dirty="0"/>
              <a:t>Year-long</a:t>
            </a:r>
          </a:p>
        </p:txBody>
      </p:sp>
      <p:sp>
        <p:nvSpPr>
          <p:cNvPr id="8" name="TextBox 7"/>
          <p:cNvSpPr txBox="1"/>
          <p:nvPr/>
        </p:nvSpPr>
        <p:spPr>
          <a:xfrm rot="19507898">
            <a:off x="1778033" y="3503450"/>
            <a:ext cx="892764" cy="369332"/>
          </a:xfrm>
          <a:prstGeom prst="rect">
            <a:avLst/>
          </a:prstGeom>
          <a:solidFill>
            <a:schemeClr val="bg1"/>
          </a:solidFill>
          <a:ln>
            <a:solidFill>
              <a:schemeClr val="tx1"/>
            </a:solidFill>
          </a:ln>
        </p:spPr>
        <p:txBody>
          <a:bodyPr wrap="square" rtlCol="0">
            <a:spAutoFit/>
          </a:bodyPr>
          <a:lstStyle/>
          <a:p>
            <a:r>
              <a:rPr lang="en-US" i="1" dirty="0"/>
              <a:t>August</a:t>
            </a:r>
          </a:p>
        </p:txBody>
      </p:sp>
      <p:graphicFrame>
        <p:nvGraphicFramePr>
          <p:cNvPr id="9" name="Diagram 8"/>
          <p:cNvGraphicFramePr/>
          <p:nvPr>
            <p:extLst>
              <p:ext uri="{D42A27DB-BD31-4B8C-83A1-F6EECF244321}">
                <p14:modId xmlns:p14="http://schemas.microsoft.com/office/powerpoint/2010/main" val="2894863706"/>
              </p:ext>
            </p:extLst>
          </p:nvPr>
        </p:nvGraphicFramePr>
        <p:xfrm>
          <a:off x="7467600" y="1676400"/>
          <a:ext cx="3048000" cy="18723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extBox 4"/>
          <p:cNvSpPr txBox="1"/>
          <p:nvPr/>
        </p:nvSpPr>
        <p:spPr>
          <a:xfrm rot="19576267">
            <a:off x="5289908" y="3523865"/>
            <a:ext cx="1002587" cy="369332"/>
          </a:xfrm>
          <a:prstGeom prst="rect">
            <a:avLst/>
          </a:prstGeom>
          <a:solidFill>
            <a:schemeClr val="bg1"/>
          </a:solidFill>
          <a:ln>
            <a:solidFill>
              <a:schemeClr val="tx1"/>
            </a:solidFill>
          </a:ln>
        </p:spPr>
        <p:txBody>
          <a:bodyPr wrap="square" rtlCol="0">
            <a:spAutoFit/>
          </a:bodyPr>
          <a:lstStyle/>
          <a:p>
            <a:r>
              <a:rPr lang="en-US" i="1" dirty="0"/>
              <a:t>January</a:t>
            </a:r>
          </a:p>
        </p:txBody>
      </p:sp>
    </p:spTree>
    <p:extLst>
      <p:ext uri="{BB962C8B-B14F-4D97-AF65-F5344CB8AC3E}">
        <p14:creationId xmlns:p14="http://schemas.microsoft.com/office/powerpoint/2010/main" val="171081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Annual Plan</a:t>
            </a:r>
          </a:p>
        </p:txBody>
      </p:sp>
      <p:sp>
        <p:nvSpPr>
          <p:cNvPr id="3" name="Content Placeholder 2"/>
          <p:cNvSpPr>
            <a:spLocks noGrp="1"/>
          </p:cNvSpPr>
          <p:nvPr>
            <p:ph idx="1"/>
          </p:nvPr>
        </p:nvSpPr>
        <p:spPr>
          <a:xfrm>
            <a:off x="1981200" y="1524000"/>
            <a:ext cx="8610600" cy="5181600"/>
          </a:xfrm>
        </p:spPr>
        <p:txBody>
          <a:bodyPr>
            <a:normAutofit/>
          </a:bodyPr>
          <a:lstStyle/>
          <a:p>
            <a:r>
              <a:rPr lang="en-US" sz="2400" dirty="0"/>
              <a:t>Due on October 15</a:t>
            </a:r>
            <a:r>
              <a:rPr lang="en-US" sz="2400" baseline="30000" dirty="0"/>
              <a:t>th*</a:t>
            </a:r>
          </a:p>
          <a:p>
            <a:r>
              <a:rPr lang="en-US" sz="2400" dirty="0"/>
              <a:t>National Grid responsible for drafting and filing.</a:t>
            </a:r>
          </a:p>
          <a:p>
            <a:pPr lvl="1"/>
            <a:r>
              <a:rPr lang="en-US" sz="2000" dirty="0"/>
              <a:t>Works closely with EERMC, C-Team, OER, and Collaborative.</a:t>
            </a:r>
          </a:p>
          <a:p>
            <a:r>
              <a:rPr lang="en-US" sz="2400" dirty="0"/>
              <a:t>Primary Sections of the plan:</a:t>
            </a:r>
          </a:p>
          <a:p>
            <a:endParaRPr lang="en-US" dirty="0"/>
          </a:p>
        </p:txBody>
      </p:sp>
      <p:graphicFrame>
        <p:nvGraphicFramePr>
          <p:cNvPr id="4" name="Diagram 3"/>
          <p:cNvGraphicFramePr/>
          <p:nvPr>
            <p:extLst>
              <p:ext uri="{D42A27DB-BD31-4B8C-83A1-F6EECF244321}">
                <p14:modId xmlns:p14="http://schemas.microsoft.com/office/powerpoint/2010/main" val="1821408828"/>
              </p:ext>
            </p:extLst>
          </p:nvPr>
        </p:nvGraphicFramePr>
        <p:xfrm>
          <a:off x="2133600" y="3124200"/>
          <a:ext cx="5334000" cy="3838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991600" y="5657672"/>
            <a:ext cx="1676400" cy="1200329"/>
          </a:xfrm>
          <a:prstGeom prst="rect">
            <a:avLst/>
          </a:prstGeom>
          <a:noFill/>
        </p:spPr>
        <p:txBody>
          <a:bodyPr wrap="square" rtlCol="0">
            <a:spAutoFit/>
          </a:bodyPr>
          <a:lstStyle/>
          <a:p>
            <a:r>
              <a:rPr lang="en-US" dirty="0"/>
              <a:t>* Due Nov. 1</a:t>
            </a:r>
            <a:r>
              <a:rPr lang="en-US" baseline="30000" dirty="0"/>
              <a:t>st</a:t>
            </a:r>
            <a:r>
              <a:rPr lang="en-US" dirty="0"/>
              <a:t> when falling on a Three-year planning year.</a:t>
            </a:r>
          </a:p>
        </p:txBody>
      </p:sp>
    </p:spTree>
    <p:extLst>
      <p:ext uri="{BB962C8B-B14F-4D97-AF65-F5344CB8AC3E}">
        <p14:creationId xmlns:p14="http://schemas.microsoft.com/office/powerpoint/2010/main" val="793057957"/>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1959</Words>
  <Application>Microsoft Office PowerPoint</Application>
  <PresentationFormat>Widescreen</PresentationFormat>
  <Paragraphs>315</Paragraphs>
  <Slides>28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vt:lpstr>
      <vt:lpstr>Wingdings</vt:lpstr>
      <vt:lpstr>Office Theme</vt:lpstr>
      <vt:lpstr>Energy Efficiency Program Planning &amp; Cost-effectiveness Analytical Components: Recap of 2017 and 2018 Retreats</vt:lpstr>
      <vt:lpstr>Least Cost Procurement Standards</vt:lpstr>
      <vt:lpstr>The Three-Year Planning Process At a Glance</vt:lpstr>
      <vt:lpstr>Setting Energy Savings Targets</vt:lpstr>
      <vt:lpstr>Setting Energy Savings Targets</vt:lpstr>
      <vt:lpstr>The Three-Year Plan</vt:lpstr>
      <vt:lpstr>The Three-Year Plan</vt:lpstr>
      <vt:lpstr>The Annual Planning Process At a Glance</vt:lpstr>
      <vt:lpstr>The Annual Plan</vt:lpstr>
      <vt:lpstr>Highlights of the Annual Plan</vt:lpstr>
      <vt:lpstr>The Role of the EERMC </vt:lpstr>
      <vt:lpstr>PowerPoint Presentation</vt:lpstr>
      <vt:lpstr>Key Factors that Inform the Annual Plan</vt:lpstr>
      <vt:lpstr>Variable Factors</vt:lpstr>
      <vt:lpstr>Who? National Grid’s Role</vt:lpstr>
      <vt:lpstr>Who? The Technical Working Group  (Formerly Known as “The Collaborative”) Role</vt:lpstr>
      <vt:lpstr>Who? OER’s Role</vt:lpstr>
      <vt:lpstr>Who? EERMC Consultants’ Role</vt:lpstr>
      <vt:lpstr>The Role of the EERMC </vt:lpstr>
      <vt:lpstr>Program Implementation</vt:lpstr>
      <vt:lpstr>Program Reporting</vt:lpstr>
      <vt:lpstr>Evaluation, Measurement, &amp; Verification (EM&amp;V)</vt:lpstr>
      <vt:lpstr>Rhode Island Measurement and Verification Plan</vt:lpstr>
      <vt:lpstr>PowerPoint Presentation</vt:lpstr>
      <vt:lpstr>PowerPoint Presentation</vt:lpstr>
      <vt:lpstr>PowerPoint Presentation</vt:lpstr>
      <vt:lpstr>System Reliability Plan</vt:lpstr>
      <vt:lpstr>System Reliability Procurement (SRP)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EERMC_Intern</dc:creator>
  <cp:lastModifiedBy>Mark Kravatz</cp:lastModifiedBy>
  <cp:revision>106</cp:revision>
  <cp:lastPrinted>2019-07-17T13:32:36Z</cp:lastPrinted>
  <dcterms:created xsi:type="dcterms:W3CDTF">2017-02-14T16:54:22Z</dcterms:created>
  <dcterms:modified xsi:type="dcterms:W3CDTF">2019-07-17T13:32:43Z</dcterms:modified>
</cp:coreProperties>
</file>