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7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9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26D6-5912-4A84-A8BC-19B8E57BA926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74D4-2588-447B-AE28-30AB04F79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25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2038-FAEE-4187-B66D-8E79310D7847}" type="datetime4">
              <a:rPr lang="en-US" smtClean="0"/>
              <a:t>July 17,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0092-2FB5-45AA-875F-D5DC1194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20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00"/>
            <a:ext cx="80264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BE202539-BF64-4367-998D-EADEDF0FDCC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6" y="228600"/>
            <a:ext cx="6943344" cy="1371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33264" y="16891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6636596" y="16891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8964930" y="16891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124863" y="16891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751397" y="16891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77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31273-E5DB-470C-8246-AF5C98B51EFB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16"/>
            <a:ext cx="1219200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3774-0170-4666-A471-C4048E4FA0A1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C6DE-36A9-400B-91CA-0A0840D46993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WordPictureWatermark472718158" descr="EE-logoCircle-SM-10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905000"/>
            <a:ext cx="74676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3550-0F63-42CF-93E7-34DFD8A61306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33264" y="58039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636596" y="58039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964930" y="58039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124863" y="58039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751397" y="58039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947416"/>
            <a:ext cx="1404112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F7F85-F79D-4438-BA3A-FB4D1CFE0BE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38F32-F840-4926-B3E8-6F3650BFA2F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12" y="152400"/>
            <a:ext cx="951788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6975C-A23D-4B44-B20D-748170686C07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33264" y="1447800"/>
            <a:ext cx="5500793" cy="63500"/>
          </a:xfrm>
          <a:prstGeom prst="rect">
            <a:avLst/>
          </a:prstGeom>
          <a:solidFill>
            <a:srgbClr val="305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636596" y="1447800"/>
            <a:ext cx="2335107" cy="6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964930" y="1447800"/>
            <a:ext cx="1160780" cy="6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124863" y="1447800"/>
            <a:ext cx="629920" cy="635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0751397" y="1447800"/>
            <a:ext cx="307340" cy="63500"/>
          </a:xfrm>
          <a:prstGeom prst="rect">
            <a:avLst/>
          </a:prstGeom>
          <a:solidFill>
            <a:srgbClr val="F8E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016"/>
            <a:ext cx="1251712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B9A72-48C1-4F72-88DA-974F7806F09C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08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D582E-5BEE-4A43-AC2F-CF181C761724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0"/>
            <a:ext cx="14478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2A9A6-2F05-4020-869E-AF8BF0AAC71E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AD69D22-A087-42BA-AE10-D7CD83B2928A}" type="datetime4">
              <a:rPr lang="en-US" smtClean="0"/>
              <a:t>July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Commercial &amp; Industrial Programs: </a:t>
            </a:r>
            <a:br>
              <a:rPr lang="en-US" dirty="0"/>
            </a:br>
            <a:r>
              <a:rPr lang="en-US" dirty="0"/>
              <a:t>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10000"/>
            <a:ext cx="6400800" cy="2438400"/>
          </a:xfrm>
        </p:spPr>
        <p:txBody>
          <a:bodyPr>
            <a:normAutofit/>
          </a:bodyPr>
          <a:lstStyle/>
          <a:p>
            <a:r>
              <a:rPr lang="en-US" sz="3500" dirty="0"/>
              <a:t>05/17/2018</a:t>
            </a:r>
          </a:p>
          <a:p>
            <a:r>
              <a:rPr lang="en-US" sz="3500" dirty="0"/>
              <a:t>11:00 a.m. – 5:00 p.m.</a:t>
            </a:r>
            <a:endParaRPr lang="en-US" dirty="0"/>
          </a:p>
          <a:p>
            <a:endParaRPr lang="en-US" dirty="0"/>
          </a:p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049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37A1-B162-4698-8785-BC1AA710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Response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C08E6-8942-419E-BDF4-C6F53AB0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4" y="105053"/>
            <a:ext cx="1435310" cy="1327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14BD7-2237-4CEB-AA3A-FE03022B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86" y="4155762"/>
            <a:ext cx="4932113" cy="536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11D07-5750-454D-A2E9-6EA827ED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4" y="3124200"/>
            <a:ext cx="5334000" cy="1299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E6F71B-7F59-4036-A73F-4A7327C68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545522"/>
            <a:ext cx="5465513" cy="11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76200" y="-76200"/>
            <a:ext cx="109585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Demand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2B2A5-2A10-4760-902F-3BA0B6EE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2" y="1295401"/>
            <a:ext cx="1179370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&amp; Industrial Programs</a:t>
            </a:r>
          </a:p>
        </p:txBody>
      </p:sp>
    </p:spTree>
    <p:extLst>
      <p:ext uri="{BB962C8B-B14F-4D97-AF65-F5344CB8AC3E}">
        <p14:creationId xmlns:p14="http://schemas.microsoft.com/office/powerpoint/2010/main" val="177614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B931-6ECB-431F-A509-E99AB494B563}"/>
              </a:ext>
            </a:extLst>
          </p:cNvPr>
          <p:cNvSpPr txBox="1"/>
          <p:nvPr/>
        </p:nvSpPr>
        <p:spPr>
          <a:xfrm>
            <a:off x="2362200" y="260429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Business Direct Install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324D6-51BE-4614-8A4E-96390EC79A43}"/>
              </a:ext>
            </a:extLst>
          </p:cNvPr>
          <p:cNvSpPr txBox="1"/>
          <p:nvPr/>
        </p:nvSpPr>
        <p:spPr>
          <a:xfrm>
            <a:off x="7010400" y="2469506"/>
            <a:ext cx="389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Commercial &amp; Industrial Retrofit</a:t>
            </a:r>
          </a:p>
          <a:p>
            <a:r>
              <a:rPr lang="en-US" dirty="0"/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B6DBA-CDEB-4239-99FD-6A74988CFC99}"/>
              </a:ext>
            </a:extLst>
          </p:cNvPr>
          <p:cNvSpPr txBox="1"/>
          <p:nvPr/>
        </p:nvSpPr>
        <p:spPr>
          <a:xfrm>
            <a:off x="2237745" y="4694143"/>
            <a:ext cx="306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Commercial &amp; Industrial New Construction</a:t>
            </a:r>
          </a:p>
          <a:p>
            <a:r>
              <a:rPr lang="en-US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BD209-65BC-4596-A981-FA174BF5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2" y="2036926"/>
            <a:ext cx="1324043" cy="1511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EFDEB-5270-4866-B7E9-EEA31451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151" y="2106644"/>
            <a:ext cx="1382012" cy="1322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D15EA6-5752-452C-9DFF-5F232CABC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83" y="4289943"/>
            <a:ext cx="1819083" cy="13275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890E4B-80C6-4424-8D3F-F76EA4269C3C}"/>
              </a:ext>
            </a:extLst>
          </p:cNvPr>
          <p:cNvSpPr txBox="1"/>
          <p:nvPr/>
        </p:nvSpPr>
        <p:spPr>
          <a:xfrm>
            <a:off x="7162800" y="4582165"/>
            <a:ext cx="23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 Response</a:t>
            </a:r>
          </a:p>
          <a:p>
            <a:r>
              <a:rPr lang="en-US" dirty="0"/>
              <a:t>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AB881B-AF5E-41E1-9471-178357BC5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345" y="4241566"/>
            <a:ext cx="1435310" cy="13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37A1-B162-4698-8785-BC1AA710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Business Direct Install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11F98-272B-41C4-BA01-B245094D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"/>
            <a:ext cx="1182950" cy="1304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A2FF7-EC7C-431F-A4E8-F1DE90E5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8" y="2667000"/>
            <a:ext cx="5404075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597CC-8291-48FD-91A8-4B44F49E4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5525"/>
            <a:ext cx="5512293" cy="230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582FD-1AAA-4266-A1A7-FF5E6A4F2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800600"/>
            <a:ext cx="5946102" cy="10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110347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Small Business Direct Install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AD297-025F-43D0-9512-2EC42B70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" y="1447800"/>
            <a:ext cx="1499391" cy="3601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B7A3CC-3568-494A-8546-A1207E6C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65" y="1447800"/>
            <a:ext cx="10509682" cy="36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37A1-B162-4698-8785-BC1AA710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C&amp;I New Construction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0EA7F-BE43-47F2-AD61-422A216D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135"/>
            <a:ext cx="1819083" cy="1327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18082-469E-4302-9DBA-475D5519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745" y="4829207"/>
            <a:ext cx="2514600" cy="1011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D744D4-CACA-4FCA-9E64-BA5551F23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48595"/>
            <a:ext cx="5702943" cy="2389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47F31E-F8E4-4FDF-8C54-90B41ADDF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022010"/>
            <a:ext cx="4363155" cy="28426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CD3772-F0A3-4664-861F-D2A605B8F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85" y="4468359"/>
            <a:ext cx="3555928" cy="17330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1B694C-617E-4A56-8C66-EE60E7CC5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611960"/>
            <a:ext cx="3948638" cy="27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76200" y="-76200"/>
            <a:ext cx="109585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Large C&amp;I New 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F8251-4002-4A97-B8A8-96B3065CA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" t="38647" r="54683" b="31316"/>
          <a:stretch/>
        </p:blipFill>
        <p:spPr>
          <a:xfrm>
            <a:off x="5481758" y="2424747"/>
            <a:ext cx="6710242" cy="2008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B9CF8-8235-48A4-AD0C-BDAF8B2EBF86}"/>
              </a:ext>
            </a:extLst>
          </p:cNvPr>
          <p:cNvSpPr txBox="1"/>
          <p:nvPr/>
        </p:nvSpPr>
        <p:spPr>
          <a:xfrm>
            <a:off x="6081835" y="2057400"/>
            <a:ext cx="593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C&amp;I New Construction Process</a:t>
            </a:r>
          </a:p>
          <a:p>
            <a:r>
              <a:rPr lang="en-US" dirty="0"/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18BC8-4A65-4340-8075-D050ACCD3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8" y="856412"/>
            <a:ext cx="5401429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37A1-B162-4698-8785-BC1AA710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C&amp;I Retrofit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47F31E-F8E4-4FDF-8C54-90B41ADD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022010"/>
            <a:ext cx="4363155" cy="2842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FC4D4-512D-43F2-9D90-83DC935C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722"/>
            <a:ext cx="1382012" cy="1322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11045-DC3F-48CB-8E65-F57F2A113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76815"/>
            <a:ext cx="3555928" cy="1733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7B3AB-26EB-437A-A74D-2F6AB04B9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057" y="4581254"/>
            <a:ext cx="2449712" cy="1781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A49B37-100A-4EBD-AB2E-74E08673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676399"/>
            <a:ext cx="5598438" cy="22859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694E5B-5FBD-4CDA-BB0B-84867DB5F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62" y="1596771"/>
            <a:ext cx="3810115" cy="28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3B9B9C1-4390-4BA0-88FA-8D87BD683B1C}"/>
              </a:ext>
            </a:extLst>
          </p:cNvPr>
          <p:cNvSpPr txBox="1">
            <a:spLocks/>
          </p:cNvSpPr>
          <p:nvPr/>
        </p:nvSpPr>
        <p:spPr>
          <a:xfrm>
            <a:off x="76200" y="-76200"/>
            <a:ext cx="109585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Large C&amp;I Retrofit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6B858-8874-4DC7-888A-E45D8722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56360"/>
            <a:ext cx="5468113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7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82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Commercial &amp; Industrial Programs:  An Introduction</vt:lpstr>
      <vt:lpstr>Commercial &amp; Industrial Programs</vt:lpstr>
      <vt:lpstr>At a Glance</vt:lpstr>
      <vt:lpstr>Small Business Direct Install</vt:lpstr>
      <vt:lpstr>PowerPoint Presentation</vt:lpstr>
      <vt:lpstr>Large C&amp;I New Construction </vt:lpstr>
      <vt:lpstr>PowerPoint Presentation</vt:lpstr>
      <vt:lpstr>Large C&amp;I Retrofit</vt:lpstr>
      <vt:lpstr>PowerPoint Presentation</vt:lpstr>
      <vt:lpstr>Demand Response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EERMC_Intern</dc:creator>
  <cp:lastModifiedBy>Mark Kravatz</cp:lastModifiedBy>
  <cp:revision>83</cp:revision>
  <dcterms:created xsi:type="dcterms:W3CDTF">2017-02-14T16:54:22Z</dcterms:created>
  <dcterms:modified xsi:type="dcterms:W3CDTF">2019-07-17T13:27:29Z</dcterms:modified>
</cp:coreProperties>
</file>