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305" r:id="rId3"/>
    <p:sldId id="261" r:id="rId4"/>
    <p:sldId id="301" r:id="rId5"/>
    <p:sldId id="302" r:id="rId6"/>
    <p:sldId id="264" r:id="rId7"/>
    <p:sldId id="303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957" autoAdjust="0"/>
  </p:normalViewPr>
  <p:slideViewPr>
    <p:cSldViewPr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9A012-790F-4FF0-A11D-C39146DDF8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651AD8-5362-424F-BAA1-70F60C8025FE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Three-Year Plans</a:t>
          </a:r>
        </a:p>
      </dgm:t>
    </dgm:pt>
    <dgm:pt modelId="{1EF3D2E4-B293-4941-B15C-16579C549A57}" type="parTrans" cxnId="{7BFFA180-B961-4025-BB23-C8F3A2DCD40C}">
      <dgm:prSet/>
      <dgm:spPr/>
      <dgm:t>
        <a:bodyPr/>
        <a:lstStyle/>
        <a:p>
          <a:endParaRPr lang="en-US"/>
        </a:p>
      </dgm:t>
    </dgm:pt>
    <dgm:pt modelId="{F42F9D65-3C0E-44C2-B447-3E823F3CD35C}" type="sibTrans" cxnId="{7BFFA180-B961-4025-BB23-C8F3A2DCD40C}">
      <dgm:prSet/>
      <dgm:spPr/>
      <dgm:t>
        <a:bodyPr/>
        <a:lstStyle/>
        <a:p>
          <a:endParaRPr lang="en-US"/>
        </a:p>
      </dgm:t>
    </dgm:pt>
    <dgm:pt modelId="{0547E0AA-68A9-444A-AEF1-E08F8CE3D08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Annual Plans</a:t>
          </a:r>
        </a:p>
      </dgm:t>
    </dgm:pt>
    <dgm:pt modelId="{6D90DFFC-42E5-43AB-83B8-A893F1A45D5D}" type="parTrans" cxnId="{332F9101-8ABE-4C58-B148-F9682D8F8480}">
      <dgm:prSet/>
      <dgm:spPr/>
      <dgm:t>
        <a:bodyPr/>
        <a:lstStyle/>
        <a:p>
          <a:endParaRPr lang="en-US"/>
        </a:p>
      </dgm:t>
    </dgm:pt>
    <dgm:pt modelId="{9187E2B2-DE61-4A9B-9BE0-E39F674290CB}" type="sibTrans" cxnId="{332F9101-8ABE-4C58-B148-F9682D8F8480}">
      <dgm:prSet/>
      <dgm:spPr/>
      <dgm:t>
        <a:bodyPr/>
        <a:lstStyle/>
        <a:p>
          <a:endParaRPr lang="en-US"/>
        </a:p>
      </dgm:t>
    </dgm:pt>
    <dgm:pt modelId="{D0CC42C1-0539-42C1-B4E7-35879008324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System Reliability Plans</a:t>
          </a:r>
        </a:p>
      </dgm:t>
    </dgm:pt>
    <dgm:pt modelId="{FC366173-1B6E-4AA1-B6FD-5017593C42BA}" type="parTrans" cxnId="{0909F38E-474E-4621-906A-FACCE434B076}">
      <dgm:prSet/>
      <dgm:spPr/>
      <dgm:t>
        <a:bodyPr/>
        <a:lstStyle/>
        <a:p>
          <a:endParaRPr lang="en-US"/>
        </a:p>
      </dgm:t>
    </dgm:pt>
    <dgm:pt modelId="{C1E84D79-C940-43A3-8919-66E6CB4AF6DF}" type="sibTrans" cxnId="{0909F38E-474E-4621-906A-FACCE434B076}">
      <dgm:prSet/>
      <dgm:spPr/>
      <dgm:t>
        <a:bodyPr/>
        <a:lstStyle/>
        <a:p>
          <a:endParaRPr lang="en-US"/>
        </a:p>
      </dgm:t>
    </dgm:pt>
    <dgm:pt modelId="{3C2D97AF-73C8-405B-9DFC-E636BCF06565}" type="pres">
      <dgm:prSet presAssocID="{F449A012-790F-4FF0-A11D-C39146DDF855}" presName="Name0" presStyleCnt="0">
        <dgm:presLayoutVars>
          <dgm:chMax val="7"/>
          <dgm:chPref val="7"/>
          <dgm:dir/>
        </dgm:presLayoutVars>
      </dgm:prSet>
      <dgm:spPr/>
    </dgm:pt>
    <dgm:pt modelId="{C0BE9CBB-27C9-4797-BC79-26BC58D57AA6}" type="pres">
      <dgm:prSet presAssocID="{F449A012-790F-4FF0-A11D-C39146DDF855}" presName="Name1" presStyleCnt="0"/>
      <dgm:spPr/>
    </dgm:pt>
    <dgm:pt modelId="{0296C3E1-1B32-4170-8352-1BE843D1261E}" type="pres">
      <dgm:prSet presAssocID="{F449A012-790F-4FF0-A11D-C39146DDF855}" presName="cycle" presStyleCnt="0"/>
      <dgm:spPr/>
    </dgm:pt>
    <dgm:pt modelId="{71333E00-E634-493B-A65C-4877698E2D21}" type="pres">
      <dgm:prSet presAssocID="{F449A012-790F-4FF0-A11D-C39146DDF855}" presName="srcNode" presStyleLbl="node1" presStyleIdx="0" presStyleCnt="3"/>
      <dgm:spPr/>
    </dgm:pt>
    <dgm:pt modelId="{7376DD4D-E0DB-42F8-A8FD-05C5CEDFC453}" type="pres">
      <dgm:prSet presAssocID="{F449A012-790F-4FF0-A11D-C39146DDF855}" presName="conn" presStyleLbl="parChTrans1D2" presStyleIdx="0" presStyleCnt="1"/>
      <dgm:spPr/>
    </dgm:pt>
    <dgm:pt modelId="{0E8FB578-FCBA-4BA8-8263-660E7E3AD675}" type="pres">
      <dgm:prSet presAssocID="{F449A012-790F-4FF0-A11D-C39146DDF855}" presName="extraNode" presStyleLbl="node1" presStyleIdx="0" presStyleCnt="3"/>
      <dgm:spPr/>
    </dgm:pt>
    <dgm:pt modelId="{FCBBB01E-0041-4197-8FF0-C0E988A2DBC4}" type="pres">
      <dgm:prSet presAssocID="{F449A012-790F-4FF0-A11D-C39146DDF855}" presName="dstNode" presStyleLbl="node1" presStyleIdx="0" presStyleCnt="3"/>
      <dgm:spPr/>
    </dgm:pt>
    <dgm:pt modelId="{244B4855-FD38-44E6-8A1D-9E72D32C20FE}" type="pres">
      <dgm:prSet presAssocID="{D1651AD8-5362-424F-BAA1-70F60C8025FE}" presName="text_1" presStyleLbl="node1" presStyleIdx="0" presStyleCnt="3">
        <dgm:presLayoutVars>
          <dgm:bulletEnabled val="1"/>
        </dgm:presLayoutVars>
      </dgm:prSet>
      <dgm:spPr/>
    </dgm:pt>
    <dgm:pt modelId="{082E3B99-2882-4D8B-B857-CF3D4D7D5874}" type="pres">
      <dgm:prSet presAssocID="{D1651AD8-5362-424F-BAA1-70F60C8025FE}" presName="accent_1" presStyleCnt="0"/>
      <dgm:spPr/>
    </dgm:pt>
    <dgm:pt modelId="{B9C5FB99-DE05-4C2D-8E81-8A520CCBDF00}" type="pres">
      <dgm:prSet presAssocID="{D1651AD8-5362-424F-BAA1-70F60C8025FE}" presName="accentRepeatNode" presStyleLbl="solidFgAcc1" presStyleIdx="0" presStyleCnt="3"/>
      <dgm:spPr/>
    </dgm:pt>
    <dgm:pt modelId="{16C1B65D-671A-4143-8A57-700845C51ACF}" type="pres">
      <dgm:prSet presAssocID="{0547E0AA-68A9-444A-AEF1-E08F8CE3D082}" presName="text_2" presStyleLbl="node1" presStyleIdx="1" presStyleCnt="3">
        <dgm:presLayoutVars>
          <dgm:bulletEnabled val="1"/>
        </dgm:presLayoutVars>
      </dgm:prSet>
      <dgm:spPr/>
    </dgm:pt>
    <dgm:pt modelId="{C356E12A-CC57-40C8-BF8D-6101AE794D9A}" type="pres">
      <dgm:prSet presAssocID="{0547E0AA-68A9-444A-AEF1-E08F8CE3D082}" presName="accent_2" presStyleCnt="0"/>
      <dgm:spPr/>
    </dgm:pt>
    <dgm:pt modelId="{0AFA640B-D0B5-49E8-A48B-42A5646B6944}" type="pres">
      <dgm:prSet presAssocID="{0547E0AA-68A9-444A-AEF1-E08F8CE3D082}" presName="accentRepeatNode" presStyleLbl="solidFgAcc1" presStyleIdx="1" presStyleCnt="3"/>
      <dgm:spPr/>
    </dgm:pt>
    <dgm:pt modelId="{9ED307AD-F9B4-463F-A9D7-9DDE4474D87A}" type="pres">
      <dgm:prSet presAssocID="{D0CC42C1-0539-42C1-B4E7-358790083245}" presName="text_3" presStyleLbl="node1" presStyleIdx="2" presStyleCnt="3">
        <dgm:presLayoutVars>
          <dgm:bulletEnabled val="1"/>
        </dgm:presLayoutVars>
      </dgm:prSet>
      <dgm:spPr/>
    </dgm:pt>
    <dgm:pt modelId="{F1FB933E-2247-4FEC-BBFD-6A2A0AD9B79A}" type="pres">
      <dgm:prSet presAssocID="{D0CC42C1-0539-42C1-B4E7-358790083245}" presName="accent_3" presStyleCnt="0"/>
      <dgm:spPr/>
    </dgm:pt>
    <dgm:pt modelId="{773FF73F-BD1C-47A5-A5E7-4D19148F7744}" type="pres">
      <dgm:prSet presAssocID="{D0CC42C1-0539-42C1-B4E7-358790083245}" presName="accentRepeatNode" presStyleLbl="solidFgAcc1" presStyleIdx="2" presStyleCnt="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</dgm:pt>
  </dgm:ptLst>
  <dgm:cxnLst>
    <dgm:cxn modelId="{332F9101-8ABE-4C58-B148-F9682D8F8480}" srcId="{F449A012-790F-4FF0-A11D-C39146DDF855}" destId="{0547E0AA-68A9-444A-AEF1-E08F8CE3D082}" srcOrd="1" destOrd="0" parTransId="{6D90DFFC-42E5-43AB-83B8-A893F1A45D5D}" sibTransId="{9187E2B2-DE61-4A9B-9BE0-E39F674290CB}"/>
    <dgm:cxn modelId="{8F95A512-65BC-4402-BC01-BE725C830DAF}" type="presOf" srcId="{0547E0AA-68A9-444A-AEF1-E08F8CE3D082}" destId="{16C1B65D-671A-4143-8A57-700845C51ACF}" srcOrd="0" destOrd="0" presId="urn:microsoft.com/office/officeart/2008/layout/VerticalCurvedList"/>
    <dgm:cxn modelId="{B08F5020-3DCC-46E4-AF82-9D3FD2F3E771}" type="presOf" srcId="{F449A012-790F-4FF0-A11D-C39146DDF855}" destId="{3C2D97AF-73C8-405B-9DFC-E636BCF06565}" srcOrd="0" destOrd="0" presId="urn:microsoft.com/office/officeart/2008/layout/VerticalCurvedList"/>
    <dgm:cxn modelId="{7BFFA180-B961-4025-BB23-C8F3A2DCD40C}" srcId="{F449A012-790F-4FF0-A11D-C39146DDF855}" destId="{D1651AD8-5362-424F-BAA1-70F60C8025FE}" srcOrd="0" destOrd="0" parTransId="{1EF3D2E4-B293-4941-B15C-16579C549A57}" sibTransId="{F42F9D65-3C0E-44C2-B447-3E823F3CD35C}"/>
    <dgm:cxn modelId="{0909F38E-474E-4621-906A-FACCE434B076}" srcId="{F449A012-790F-4FF0-A11D-C39146DDF855}" destId="{D0CC42C1-0539-42C1-B4E7-358790083245}" srcOrd="2" destOrd="0" parTransId="{FC366173-1B6E-4AA1-B6FD-5017593C42BA}" sibTransId="{C1E84D79-C940-43A3-8919-66E6CB4AF6DF}"/>
    <dgm:cxn modelId="{8B6DEC9C-0D66-4074-A9DF-19F884305684}" type="presOf" srcId="{D1651AD8-5362-424F-BAA1-70F60C8025FE}" destId="{244B4855-FD38-44E6-8A1D-9E72D32C20FE}" srcOrd="0" destOrd="0" presId="urn:microsoft.com/office/officeart/2008/layout/VerticalCurvedList"/>
    <dgm:cxn modelId="{F174FAB3-BC19-48C8-8FEF-93940A4FDA1F}" type="presOf" srcId="{D0CC42C1-0539-42C1-B4E7-358790083245}" destId="{9ED307AD-F9B4-463F-A9D7-9DDE4474D87A}" srcOrd="0" destOrd="0" presId="urn:microsoft.com/office/officeart/2008/layout/VerticalCurvedList"/>
    <dgm:cxn modelId="{9F978CC8-A40F-471E-AC23-B186E62277C4}" type="presOf" srcId="{F42F9D65-3C0E-44C2-B447-3E823F3CD35C}" destId="{7376DD4D-E0DB-42F8-A8FD-05C5CEDFC453}" srcOrd="0" destOrd="0" presId="urn:microsoft.com/office/officeart/2008/layout/VerticalCurvedList"/>
    <dgm:cxn modelId="{3D57A766-C52A-4199-9D11-A1F2814814DC}" type="presParOf" srcId="{3C2D97AF-73C8-405B-9DFC-E636BCF06565}" destId="{C0BE9CBB-27C9-4797-BC79-26BC58D57AA6}" srcOrd="0" destOrd="0" presId="urn:microsoft.com/office/officeart/2008/layout/VerticalCurvedList"/>
    <dgm:cxn modelId="{55134004-EBD9-4DC5-BD18-21308DCC20B0}" type="presParOf" srcId="{C0BE9CBB-27C9-4797-BC79-26BC58D57AA6}" destId="{0296C3E1-1B32-4170-8352-1BE843D1261E}" srcOrd="0" destOrd="0" presId="urn:microsoft.com/office/officeart/2008/layout/VerticalCurvedList"/>
    <dgm:cxn modelId="{DFB01420-DF56-4500-9BFC-8E09577B9915}" type="presParOf" srcId="{0296C3E1-1B32-4170-8352-1BE843D1261E}" destId="{71333E00-E634-493B-A65C-4877698E2D21}" srcOrd="0" destOrd="0" presId="urn:microsoft.com/office/officeart/2008/layout/VerticalCurvedList"/>
    <dgm:cxn modelId="{26C6E342-7B9C-47E3-8414-CC921EA88A1A}" type="presParOf" srcId="{0296C3E1-1B32-4170-8352-1BE843D1261E}" destId="{7376DD4D-E0DB-42F8-A8FD-05C5CEDFC453}" srcOrd="1" destOrd="0" presId="urn:microsoft.com/office/officeart/2008/layout/VerticalCurvedList"/>
    <dgm:cxn modelId="{3D71330F-3FAB-44F4-8036-B7AD593CBAAB}" type="presParOf" srcId="{0296C3E1-1B32-4170-8352-1BE843D1261E}" destId="{0E8FB578-FCBA-4BA8-8263-660E7E3AD675}" srcOrd="2" destOrd="0" presId="urn:microsoft.com/office/officeart/2008/layout/VerticalCurvedList"/>
    <dgm:cxn modelId="{A6C309B8-6DC9-4146-92B0-12FCBDEC1977}" type="presParOf" srcId="{0296C3E1-1B32-4170-8352-1BE843D1261E}" destId="{FCBBB01E-0041-4197-8FF0-C0E988A2DBC4}" srcOrd="3" destOrd="0" presId="urn:microsoft.com/office/officeart/2008/layout/VerticalCurvedList"/>
    <dgm:cxn modelId="{6251ACDF-552A-4EB9-8AB6-BF20988B6701}" type="presParOf" srcId="{C0BE9CBB-27C9-4797-BC79-26BC58D57AA6}" destId="{244B4855-FD38-44E6-8A1D-9E72D32C20FE}" srcOrd="1" destOrd="0" presId="urn:microsoft.com/office/officeart/2008/layout/VerticalCurvedList"/>
    <dgm:cxn modelId="{3B0A8BA1-16FB-4522-A34A-0DAA32FB3C8D}" type="presParOf" srcId="{C0BE9CBB-27C9-4797-BC79-26BC58D57AA6}" destId="{082E3B99-2882-4D8B-B857-CF3D4D7D5874}" srcOrd="2" destOrd="0" presId="urn:microsoft.com/office/officeart/2008/layout/VerticalCurvedList"/>
    <dgm:cxn modelId="{ED461F7B-E69E-4901-AD0C-CDB6CBE463C8}" type="presParOf" srcId="{082E3B99-2882-4D8B-B857-CF3D4D7D5874}" destId="{B9C5FB99-DE05-4C2D-8E81-8A520CCBDF00}" srcOrd="0" destOrd="0" presId="urn:microsoft.com/office/officeart/2008/layout/VerticalCurvedList"/>
    <dgm:cxn modelId="{732866A7-D4F8-474F-9CDE-955A7FD3DB88}" type="presParOf" srcId="{C0BE9CBB-27C9-4797-BC79-26BC58D57AA6}" destId="{16C1B65D-671A-4143-8A57-700845C51ACF}" srcOrd="3" destOrd="0" presId="urn:microsoft.com/office/officeart/2008/layout/VerticalCurvedList"/>
    <dgm:cxn modelId="{C30F9F0B-F57C-464C-A501-FD91102F2D1E}" type="presParOf" srcId="{C0BE9CBB-27C9-4797-BC79-26BC58D57AA6}" destId="{C356E12A-CC57-40C8-BF8D-6101AE794D9A}" srcOrd="4" destOrd="0" presId="urn:microsoft.com/office/officeart/2008/layout/VerticalCurvedList"/>
    <dgm:cxn modelId="{38140B3C-2E1B-4E56-B40B-782F1CD9A55B}" type="presParOf" srcId="{C356E12A-CC57-40C8-BF8D-6101AE794D9A}" destId="{0AFA640B-D0B5-49E8-A48B-42A5646B6944}" srcOrd="0" destOrd="0" presId="urn:microsoft.com/office/officeart/2008/layout/VerticalCurvedList"/>
    <dgm:cxn modelId="{9E5CDDA7-EC79-4B68-945B-430DA92A28A1}" type="presParOf" srcId="{C0BE9CBB-27C9-4797-BC79-26BC58D57AA6}" destId="{9ED307AD-F9B4-463F-A9D7-9DDE4474D87A}" srcOrd="5" destOrd="0" presId="urn:microsoft.com/office/officeart/2008/layout/VerticalCurvedList"/>
    <dgm:cxn modelId="{CAE2E4A9-03E6-4FC1-90B9-1293CEBB9CD4}" type="presParOf" srcId="{C0BE9CBB-27C9-4797-BC79-26BC58D57AA6}" destId="{F1FB933E-2247-4FEC-BBFD-6A2A0AD9B79A}" srcOrd="6" destOrd="0" presId="urn:microsoft.com/office/officeart/2008/layout/VerticalCurvedList"/>
    <dgm:cxn modelId="{DEBFDD25-9537-4A58-BD7A-C87F2344CA95}" type="presParOf" srcId="{F1FB933E-2247-4FEC-BBFD-6A2A0AD9B79A}" destId="{773FF73F-BD1C-47A5-A5E7-4D19148F77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B14DD-DE26-4CB3-B17C-0BD238D3877C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6E69125-6846-4F74-A10A-D5FDC1A7A9A3}">
      <dgm:prSet custT="1"/>
      <dgm:spPr/>
      <dgm:t>
        <a:bodyPr/>
        <a:lstStyle/>
        <a:p>
          <a:r>
            <a:rPr lang="en-US" sz="1200" dirty="0"/>
            <a:t>‘17</a:t>
          </a:r>
        </a:p>
      </dgm:t>
    </dgm:pt>
    <dgm:pt modelId="{65066176-860B-4079-89D2-9949241F8D55}" type="parTrans" cxnId="{C82F89E4-0E96-4E11-8C83-F1EE4DF752F2}">
      <dgm:prSet/>
      <dgm:spPr/>
      <dgm:t>
        <a:bodyPr/>
        <a:lstStyle/>
        <a:p>
          <a:endParaRPr lang="en-US"/>
        </a:p>
      </dgm:t>
    </dgm:pt>
    <dgm:pt modelId="{0427873A-8F9A-47A7-BDC3-F4D92449AC2C}" type="sibTrans" cxnId="{C82F89E4-0E96-4E11-8C83-F1EE4DF752F2}">
      <dgm:prSet/>
      <dgm:spPr/>
      <dgm:t>
        <a:bodyPr/>
        <a:lstStyle/>
        <a:p>
          <a:endParaRPr lang="en-US"/>
        </a:p>
      </dgm:t>
    </dgm:pt>
    <dgm:pt modelId="{0228B36F-0B29-4DA0-87A4-47BFF7B8A4CE}">
      <dgm:prSet custT="1"/>
      <dgm:spPr/>
      <dgm:t>
        <a:bodyPr/>
        <a:lstStyle/>
        <a:p>
          <a:r>
            <a:rPr lang="en-US" sz="2000" dirty="0"/>
            <a:t>‘18</a:t>
          </a:r>
        </a:p>
      </dgm:t>
    </dgm:pt>
    <dgm:pt modelId="{9D593D9D-A8A2-4B96-9A6D-044E908C4DF1}" type="parTrans" cxnId="{6B8C7C64-5239-4FF1-B088-BFB4F0D9CACF}">
      <dgm:prSet/>
      <dgm:spPr/>
      <dgm:t>
        <a:bodyPr/>
        <a:lstStyle/>
        <a:p>
          <a:endParaRPr lang="en-US"/>
        </a:p>
      </dgm:t>
    </dgm:pt>
    <dgm:pt modelId="{98461DB9-ED91-4470-A998-B30857FC95DB}" type="sibTrans" cxnId="{6B8C7C64-5239-4FF1-B088-BFB4F0D9CACF}">
      <dgm:prSet/>
      <dgm:spPr/>
      <dgm:t>
        <a:bodyPr/>
        <a:lstStyle/>
        <a:p>
          <a:endParaRPr lang="en-US"/>
        </a:p>
      </dgm:t>
    </dgm:pt>
    <dgm:pt modelId="{7465CF7E-C6BF-4B4A-8FDE-79878CECF7E1}">
      <dgm:prSet custT="1"/>
      <dgm:spPr/>
      <dgm:t>
        <a:bodyPr/>
        <a:lstStyle/>
        <a:p>
          <a:r>
            <a:rPr lang="en-US" sz="2000" dirty="0"/>
            <a:t>‘19</a:t>
          </a:r>
        </a:p>
      </dgm:t>
    </dgm:pt>
    <dgm:pt modelId="{BE18EB8C-8227-4EC4-AB36-D8988DC4CDC2}" type="parTrans" cxnId="{79AD9904-916D-497E-A96F-6EB4DF905684}">
      <dgm:prSet/>
      <dgm:spPr/>
      <dgm:t>
        <a:bodyPr/>
        <a:lstStyle/>
        <a:p>
          <a:endParaRPr lang="en-US"/>
        </a:p>
      </dgm:t>
    </dgm:pt>
    <dgm:pt modelId="{4475AEC9-6DF5-4D5A-877E-869762E58CF6}" type="sibTrans" cxnId="{79AD9904-916D-497E-A96F-6EB4DF905684}">
      <dgm:prSet/>
      <dgm:spPr/>
      <dgm:t>
        <a:bodyPr/>
        <a:lstStyle/>
        <a:p>
          <a:endParaRPr lang="en-US"/>
        </a:p>
      </dgm:t>
    </dgm:pt>
    <dgm:pt modelId="{65B02D80-882F-4769-A6BD-A43C29817A9E}">
      <dgm:prSet custT="1"/>
      <dgm:spPr/>
      <dgm:t>
        <a:bodyPr/>
        <a:lstStyle/>
        <a:p>
          <a:r>
            <a:rPr lang="en-US" sz="2000"/>
            <a:t>‘20</a:t>
          </a:r>
          <a:endParaRPr lang="en-US" sz="2000" dirty="0"/>
        </a:p>
      </dgm:t>
    </dgm:pt>
    <dgm:pt modelId="{54DB9EE3-9C9B-4944-98AC-115121013454}" type="parTrans" cxnId="{BCD67201-0B0E-4BF1-8E3C-43BA1D9BAEE9}">
      <dgm:prSet/>
      <dgm:spPr/>
      <dgm:t>
        <a:bodyPr/>
        <a:lstStyle/>
        <a:p>
          <a:endParaRPr lang="en-US"/>
        </a:p>
      </dgm:t>
    </dgm:pt>
    <dgm:pt modelId="{D4AE3259-876D-4C9B-962E-0C6C1C85B00B}" type="sibTrans" cxnId="{BCD67201-0B0E-4BF1-8E3C-43BA1D9BAEE9}">
      <dgm:prSet/>
      <dgm:spPr/>
      <dgm:t>
        <a:bodyPr/>
        <a:lstStyle/>
        <a:p>
          <a:endParaRPr lang="en-US"/>
        </a:p>
      </dgm:t>
    </dgm:pt>
    <dgm:pt modelId="{11A500BB-6509-4152-9243-C08551133C78}" type="pres">
      <dgm:prSet presAssocID="{F25B14DD-DE26-4CB3-B17C-0BD238D3877C}" presName="Name0" presStyleCnt="0">
        <dgm:presLayoutVars>
          <dgm:dir/>
          <dgm:resizeHandles val="exact"/>
        </dgm:presLayoutVars>
      </dgm:prSet>
      <dgm:spPr/>
    </dgm:pt>
    <dgm:pt modelId="{B55A3F6C-99A6-46B7-9E1E-D23AB3DBBA06}" type="pres">
      <dgm:prSet presAssocID="{66E69125-6846-4F74-A10A-D5FDC1A7A9A3}" presName="parTxOnly" presStyleLbl="node1" presStyleIdx="0" presStyleCnt="4">
        <dgm:presLayoutVars>
          <dgm:bulletEnabled val="1"/>
        </dgm:presLayoutVars>
      </dgm:prSet>
      <dgm:spPr/>
    </dgm:pt>
    <dgm:pt modelId="{12F5BA62-7620-4913-ACE4-FEE8D6E4CC73}" type="pres">
      <dgm:prSet presAssocID="{0427873A-8F9A-47A7-BDC3-F4D92449AC2C}" presName="parSpace" presStyleCnt="0"/>
      <dgm:spPr/>
    </dgm:pt>
    <dgm:pt modelId="{EF08CC7F-9E3E-4D5C-B442-4F5F35C89DE5}" type="pres">
      <dgm:prSet presAssocID="{0228B36F-0B29-4DA0-87A4-47BFF7B8A4CE}" presName="parTxOnly" presStyleLbl="node1" presStyleIdx="1" presStyleCnt="4" custScaleX="157643" custScaleY="232989" custLinFactX="-4246" custLinFactNeighborX="-100000">
        <dgm:presLayoutVars>
          <dgm:bulletEnabled val="1"/>
        </dgm:presLayoutVars>
      </dgm:prSet>
      <dgm:spPr/>
    </dgm:pt>
    <dgm:pt modelId="{C32ED077-B824-4BD3-BB66-4EFDE8248062}" type="pres">
      <dgm:prSet presAssocID="{98461DB9-ED91-4470-A998-B30857FC95DB}" presName="parSpace" presStyleCnt="0"/>
      <dgm:spPr/>
    </dgm:pt>
    <dgm:pt modelId="{50D48793-48FC-4A1F-8C48-8D5C52A55A8A}" type="pres">
      <dgm:prSet presAssocID="{7465CF7E-C6BF-4B4A-8FDE-79878CECF7E1}" presName="parTxOnly" presStyleLbl="node1" presStyleIdx="2" presStyleCnt="4" custScaleX="157643" custScaleY="232989" custLinFactX="-24903" custLinFactNeighborX="-100000">
        <dgm:presLayoutVars>
          <dgm:bulletEnabled val="1"/>
        </dgm:presLayoutVars>
      </dgm:prSet>
      <dgm:spPr/>
    </dgm:pt>
    <dgm:pt modelId="{3564D9B6-7304-42C1-98FA-B2FB33157F9B}" type="pres">
      <dgm:prSet presAssocID="{4475AEC9-6DF5-4D5A-877E-869762E58CF6}" presName="parSpace" presStyleCnt="0"/>
      <dgm:spPr/>
    </dgm:pt>
    <dgm:pt modelId="{D4D7AECE-1BF9-4705-9139-4D1146ED8F6C}" type="pres">
      <dgm:prSet presAssocID="{65B02D80-882F-4769-A6BD-A43C29817A9E}" presName="parTxOnly" presStyleLbl="node1" presStyleIdx="3" presStyleCnt="4" custScaleX="157643" custScaleY="232989" custLinFactX="-45560" custLinFactNeighborX="-100000">
        <dgm:presLayoutVars>
          <dgm:bulletEnabled val="1"/>
        </dgm:presLayoutVars>
      </dgm:prSet>
      <dgm:spPr/>
    </dgm:pt>
  </dgm:ptLst>
  <dgm:cxnLst>
    <dgm:cxn modelId="{BCD67201-0B0E-4BF1-8E3C-43BA1D9BAEE9}" srcId="{F25B14DD-DE26-4CB3-B17C-0BD238D3877C}" destId="{65B02D80-882F-4769-A6BD-A43C29817A9E}" srcOrd="3" destOrd="0" parTransId="{54DB9EE3-9C9B-4944-98AC-115121013454}" sibTransId="{D4AE3259-876D-4C9B-962E-0C6C1C85B00B}"/>
    <dgm:cxn modelId="{79AD9904-916D-497E-A96F-6EB4DF905684}" srcId="{F25B14DD-DE26-4CB3-B17C-0BD238D3877C}" destId="{7465CF7E-C6BF-4B4A-8FDE-79878CECF7E1}" srcOrd="2" destOrd="0" parTransId="{BE18EB8C-8227-4EC4-AB36-D8988DC4CDC2}" sibTransId="{4475AEC9-6DF5-4D5A-877E-869762E58CF6}"/>
    <dgm:cxn modelId="{6538322C-E3E4-43EC-966B-5CEE6866D773}" type="presOf" srcId="{0228B36F-0B29-4DA0-87A4-47BFF7B8A4CE}" destId="{EF08CC7F-9E3E-4D5C-B442-4F5F35C89DE5}" srcOrd="0" destOrd="0" presId="urn:microsoft.com/office/officeart/2005/8/layout/hChevron3"/>
    <dgm:cxn modelId="{6B8C7C64-5239-4FF1-B088-BFB4F0D9CACF}" srcId="{F25B14DD-DE26-4CB3-B17C-0BD238D3877C}" destId="{0228B36F-0B29-4DA0-87A4-47BFF7B8A4CE}" srcOrd="1" destOrd="0" parTransId="{9D593D9D-A8A2-4B96-9A6D-044E908C4DF1}" sibTransId="{98461DB9-ED91-4470-A998-B30857FC95DB}"/>
    <dgm:cxn modelId="{C82F89E4-0E96-4E11-8C83-F1EE4DF752F2}" srcId="{F25B14DD-DE26-4CB3-B17C-0BD238D3877C}" destId="{66E69125-6846-4F74-A10A-D5FDC1A7A9A3}" srcOrd="0" destOrd="0" parTransId="{65066176-860B-4079-89D2-9949241F8D55}" sibTransId="{0427873A-8F9A-47A7-BDC3-F4D92449AC2C}"/>
    <dgm:cxn modelId="{03ABBFED-CDCF-4E24-8B90-3C7D1E43C8C7}" type="presOf" srcId="{F25B14DD-DE26-4CB3-B17C-0BD238D3877C}" destId="{11A500BB-6509-4152-9243-C08551133C78}" srcOrd="0" destOrd="0" presId="urn:microsoft.com/office/officeart/2005/8/layout/hChevron3"/>
    <dgm:cxn modelId="{4DC701EE-21FD-471A-9595-CC6E7BEE7C60}" type="presOf" srcId="{66E69125-6846-4F74-A10A-D5FDC1A7A9A3}" destId="{B55A3F6C-99A6-46B7-9E1E-D23AB3DBBA06}" srcOrd="0" destOrd="0" presId="urn:microsoft.com/office/officeart/2005/8/layout/hChevron3"/>
    <dgm:cxn modelId="{599659F2-9D85-4728-9D3E-F11F74494A86}" type="presOf" srcId="{7465CF7E-C6BF-4B4A-8FDE-79878CECF7E1}" destId="{50D48793-48FC-4A1F-8C48-8D5C52A55A8A}" srcOrd="0" destOrd="0" presId="urn:microsoft.com/office/officeart/2005/8/layout/hChevron3"/>
    <dgm:cxn modelId="{D2BC36F8-15DB-49D3-AE72-4964D701053A}" type="presOf" srcId="{65B02D80-882F-4769-A6BD-A43C29817A9E}" destId="{D4D7AECE-1BF9-4705-9139-4D1146ED8F6C}" srcOrd="0" destOrd="0" presId="urn:microsoft.com/office/officeart/2005/8/layout/hChevron3"/>
    <dgm:cxn modelId="{AE815CBF-5AB4-4E51-ABEF-E4F4CD573C7C}" type="presParOf" srcId="{11A500BB-6509-4152-9243-C08551133C78}" destId="{B55A3F6C-99A6-46B7-9E1E-D23AB3DBBA06}" srcOrd="0" destOrd="0" presId="urn:microsoft.com/office/officeart/2005/8/layout/hChevron3"/>
    <dgm:cxn modelId="{A6590B0B-9FDA-40EF-9114-EC9B4B94A09D}" type="presParOf" srcId="{11A500BB-6509-4152-9243-C08551133C78}" destId="{12F5BA62-7620-4913-ACE4-FEE8D6E4CC73}" srcOrd="1" destOrd="0" presId="urn:microsoft.com/office/officeart/2005/8/layout/hChevron3"/>
    <dgm:cxn modelId="{CC6206CE-DAC4-4D55-98A3-5ABA26CE29B5}" type="presParOf" srcId="{11A500BB-6509-4152-9243-C08551133C78}" destId="{EF08CC7F-9E3E-4D5C-B442-4F5F35C89DE5}" srcOrd="2" destOrd="0" presId="urn:microsoft.com/office/officeart/2005/8/layout/hChevron3"/>
    <dgm:cxn modelId="{3A40466E-CD08-42A0-BE8D-A79001EE1992}" type="presParOf" srcId="{11A500BB-6509-4152-9243-C08551133C78}" destId="{C32ED077-B824-4BD3-BB66-4EFDE8248062}" srcOrd="3" destOrd="0" presId="urn:microsoft.com/office/officeart/2005/8/layout/hChevron3"/>
    <dgm:cxn modelId="{C307EF18-CF57-4773-BD7D-5D07DE971EC0}" type="presParOf" srcId="{11A500BB-6509-4152-9243-C08551133C78}" destId="{50D48793-48FC-4A1F-8C48-8D5C52A55A8A}" srcOrd="4" destOrd="0" presId="urn:microsoft.com/office/officeart/2005/8/layout/hChevron3"/>
    <dgm:cxn modelId="{9C7E195E-4F6B-466B-96BD-E99790DC8756}" type="presParOf" srcId="{11A500BB-6509-4152-9243-C08551133C78}" destId="{3564D9B6-7304-42C1-98FA-B2FB33157F9B}" srcOrd="5" destOrd="0" presId="urn:microsoft.com/office/officeart/2005/8/layout/hChevron3"/>
    <dgm:cxn modelId="{F7083556-ECE7-4217-A406-00CA23142722}" type="presParOf" srcId="{11A500BB-6509-4152-9243-C08551133C78}" destId="{D4D7AECE-1BF9-4705-9139-4D1146ED8F6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B41CA3-96B1-4517-8C7E-9C079807A0EA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DDF9426-8DA8-4994-BB4E-10D812E1A28C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/>
            <a:t>Targets</a:t>
          </a:r>
          <a:endParaRPr lang="en-US" sz="2200" dirty="0"/>
        </a:p>
      </dgm:t>
    </dgm:pt>
    <dgm:pt modelId="{85D9F34F-2F2B-451A-BA33-82E96877B7DF}" type="parTrans" cxnId="{3847A907-7CAF-41EE-866B-F4489DCD4562}">
      <dgm:prSet/>
      <dgm:spPr/>
      <dgm:t>
        <a:bodyPr/>
        <a:lstStyle/>
        <a:p>
          <a:endParaRPr lang="en-US"/>
        </a:p>
      </dgm:t>
    </dgm:pt>
    <dgm:pt modelId="{4298A995-92BF-4291-B284-1EA1FC9086FB}" type="sibTrans" cxnId="{3847A907-7CAF-41EE-866B-F4489DCD456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8574951-8407-4670-AA42-1D651C74E58A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/>
            <a:t>Three-Year Plan</a:t>
          </a:r>
        </a:p>
      </dgm:t>
    </dgm:pt>
    <dgm:pt modelId="{51D26FC8-D884-4345-A81B-7E739563D9A1}" type="parTrans" cxnId="{9BD62C48-600A-43BA-992C-06312F9212A3}">
      <dgm:prSet/>
      <dgm:spPr/>
      <dgm:t>
        <a:bodyPr/>
        <a:lstStyle/>
        <a:p>
          <a:endParaRPr lang="en-US"/>
        </a:p>
      </dgm:t>
    </dgm:pt>
    <dgm:pt modelId="{70601726-1AD6-4800-BDC7-D578BA7AA037}" type="sibTrans" cxnId="{9BD62C48-600A-43BA-992C-06312F9212A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28EA7CD-2845-472A-9BDD-8607717DB7CD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/>
            <a:t>Plan</a:t>
          </a:r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r>
            <a:rPr lang="en-US" sz="1800" dirty="0"/>
            <a:t>  EM&amp;V</a:t>
          </a:r>
        </a:p>
      </dgm:t>
    </dgm:pt>
    <dgm:pt modelId="{533E3CE5-6A65-4779-ACC1-24B0535F7630}" type="parTrans" cxnId="{99A0D352-BAA1-4F90-9D48-69EDA8A3377D}">
      <dgm:prSet/>
      <dgm:spPr/>
      <dgm:t>
        <a:bodyPr/>
        <a:lstStyle/>
        <a:p>
          <a:endParaRPr lang="en-US"/>
        </a:p>
      </dgm:t>
    </dgm:pt>
    <dgm:pt modelId="{25724288-073F-45E6-A8BE-97C321703C92}" type="sibTrans" cxnId="{99A0D352-BAA1-4F90-9D48-69EDA8A3377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9DEBCA5-61B1-4BC5-85BD-019728D201B9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/>
            <a:t>EM&amp;V</a:t>
          </a:r>
        </a:p>
      </dgm:t>
    </dgm:pt>
    <dgm:pt modelId="{61DCE4FE-32D0-4231-AEC1-83D673217122}" type="parTrans" cxnId="{69CE98F3-A996-4952-8AA9-0568C611FD8E}">
      <dgm:prSet/>
      <dgm:spPr/>
      <dgm:t>
        <a:bodyPr/>
        <a:lstStyle/>
        <a:p>
          <a:endParaRPr lang="en-US"/>
        </a:p>
      </dgm:t>
    </dgm:pt>
    <dgm:pt modelId="{4F231B7D-0477-4141-AD7D-95F48EA9869B}" type="sibTrans" cxnId="{69CE98F3-A996-4952-8AA9-0568C611FD8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C4376B5-1D45-4CDF-8AD9-CBCF656375D7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/>
            <a:t>Plan</a:t>
          </a:r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r>
            <a:rPr lang="en-US" sz="1800" dirty="0"/>
            <a:t>  EM&amp;V</a:t>
          </a:r>
        </a:p>
      </dgm:t>
    </dgm:pt>
    <dgm:pt modelId="{D56CE979-A590-4389-89BB-37D838192E04}" type="parTrans" cxnId="{09EB0D7F-06E1-4C03-8573-6D733F012E72}">
      <dgm:prSet/>
      <dgm:spPr/>
      <dgm:t>
        <a:bodyPr/>
        <a:lstStyle/>
        <a:p>
          <a:endParaRPr lang="en-US"/>
        </a:p>
      </dgm:t>
    </dgm:pt>
    <dgm:pt modelId="{5A8AB5F8-E356-4A28-9B9D-95303A49C3BC}" type="sibTrans" cxnId="{09EB0D7F-06E1-4C03-8573-6D733F012E7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701FFCD-F2E0-4DCE-912E-3D829D1CBF3A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/>
            <a:t>Plan</a:t>
          </a:r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r>
            <a:rPr lang="en-US" sz="1800" dirty="0"/>
            <a:t>  EM&amp;V</a:t>
          </a:r>
          <a:endParaRPr lang="en-US" sz="2000" dirty="0"/>
        </a:p>
      </dgm:t>
    </dgm:pt>
    <dgm:pt modelId="{B2455C93-A882-41E2-8779-28B6546BD833}" type="parTrans" cxnId="{B123D607-9B22-40D3-9B43-974A422E9785}">
      <dgm:prSet/>
      <dgm:spPr/>
      <dgm:t>
        <a:bodyPr/>
        <a:lstStyle/>
        <a:p>
          <a:endParaRPr lang="en-US"/>
        </a:p>
      </dgm:t>
    </dgm:pt>
    <dgm:pt modelId="{6788F60B-CDD3-49BB-A839-1C1EB60F4D26}" type="sibTrans" cxnId="{B123D607-9B22-40D3-9B43-974A422E978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5DBB765-70E1-4DDE-BD05-692FC8E17C89}" type="pres">
      <dgm:prSet presAssocID="{03B41CA3-96B1-4517-8C7E-9C079807A0EA}" presName="cycle" presStyleCnt="0">
        <dgm:presLayoutVars>
          <dgm:dir/>
          <dgm:resizeHandles val="exact"/>
        </dgm:presLayoutVars>
      </dgm:prSet>
      <dgm:spPr/>
    </dgm:pt>
    <dgm:pt modelId="{B8963037-6FEE-4FFB-B87B-0EC6E5166C84}" type="pres">
      <dgm:prSet presAssocID="{2DDF9426-8DA8-4994-BB4E-10D812E1A28C}" presName="node" presStyleLbl="node1" presStyleIdx="0" presStyleCnt="6" custScaleX="91480" custScaleY="47958" custRadScaleRad="90514" custRadScaleInc="-18030">
        <dgm:presLayoutVars>
          <dgm:bulletEnabled val="1"/>
        </dgm:presLayoutVars>
      </dgm:prSet>
      <dgm:spPr>
        <a:prstGeom prst="rect">
          <a:avLst/>
        </a:prstGeom>
      </dgm:spPr>
    </dgm:pt>
    <dgm:pt modelId="{A0C37037-35A0-448F-9691-406B38461865}" type="pres">
      <dgm:prSet presAssocID="{4298A995-92BF-4291-B284-1EA1FC9086FB}" presName="sibTrans" presStyleLbl="sibTrans2D1" presStyleIdx="0" presStyleCnt="6" custScaleX="124961" custLinFactNeighborX="26087" custLinFactNeighborY="-63223"/>
      <dgm:spPr/>
    </dgm:pt>
    <dgm:pt modelId="{165244E1-E0C9-4E6E-A7D4-26A1B67EA5F7}" type="pres">
      <dgm:prSet presAssocID="{4298A995-92BF-4291-B284-1EA1FC9086FB}" presName="connectorText" presStyleLbl="sibTrans2D1" presStyleIdx="0" presStyleCnt="6"/>
      <dgm:spPr/>
    </dgm:pt>
    <dgm:pt modelId="{1E416AD7-127B-45BC-A5EA-0F212306FFCD}" type="pres">
      <dgm:prSet presAssocID="{E8574951-8407-4670-AA42-1D651C74E58A}" presName="node" presStyleLbl="node1" presStyleIdx="1" presStyleCnt="6" custScaleY="47103" custRadScaleRad="103475" custRadScaleInc="-22226">
        <dgm:presLayoutVars>
          <dgm:bulletEnabled val="1"/>
        </dgm:presLayoutVars>
      </dgm:prSet>
      <dgm:spPr>
        <a:prstGeom prst="rect">
          <a:avLst/>
        </a:prstGeom>
      </dgm:spPr>
    </dgm:pt>
    <dgm:pt modelId="{2F47653E-6D9A-4155-99F3-0E74DC90E7D8}" type="pres">
      <dgm:prSet presAssocID="{70601726-1AD6-4800-BDC7-D578BA7AA037}" presName="sibTrans" presStyleLbl="sibTrans2D1" presStyleIdx="1" presStyleCnt="6" custScaleX="176391" custLinFactX="100000" custLinFactNeighborX="174244" custLinFactNeighborY="2827"/>
      <dgm:spPr/>
    </dgm:pt>
    <dgm:pt modelId="{AA9521D2-58DD-418A-9A40-EB26E510C9A4}" type="pres">
      <dgm:prSet presAssocID="{70601726-1AD6-4800-BDC7-D578BA7AA037}" presName="connectorText" presStyleLbl="sibTrans2D1" presStyleIdx="1" presStyleCnt="6"/>
      <dgm:spPr/>
    </dgm:pt>
    <dgm:pt modelId="{7C9EBAC4-7287-4C03-9C16-8A350CB07BE3}" type="pres">
      <dgm:prSet presAssocID="{6701FFCD-F2E0-4DCE-912E-3D829D1CBF3A}" presName="node" presStyleLbl="node1" presStyleIdx="2" presStyleCnt="6" custScaleX="171389" custScaleY="168200" custRadScaleRad="126407" custRadScaleInc="-53360">
        <dgm:presLayoutVars>
          <dgm:bulletEnabled val="1"/>
        </dgm:presLayoutVars>
      </dgm:prSet>
      <dgm:spPr/>
    </dgm:pt>
    <dgm:pt modelId="{18803481-8436-4685-858D-3D6AC67317E9}" type="pres">
      <dgm:prSet presAssocID="{6788F60B-CDD3-49BB-A839-1C1EB60F4D26}" presName="sibTrans" presStyleLbl="sibTrans2D1" presStyleIdx="2" presStyleCnt="6" custScaleX="238867" custScaleY="107846" custLinFactNeighborX="25678" custLinFactNeighborY="-12080"/>
      <dgm:spPr/>
    </dgm:pt>
    <dgm:pt modelId="{EF56394C-6C3A-4D4D-AC6F-D64CBEA850DA}" type="pres">
      <dgm:prSet presAssocID="{6788F60B-CDD3-49BB-A839-1C1EB60F4D26}" presName="connectorText" presStyleLbl="sibTrans2D1" presStyleIdx="2" presStyleCnt="6"/>
      <dgm:spPr/>
    </dgm:pt>
    <dgm:pt modelId="{D32E3CE0-D4B5-4104-8A4D-1DD4BA090008}" type="pres">
      <dgm:prSet presAssocID="{0C4376B5-1D45-4CDF-8AD9-CBCF656375D7}" presName="node" presStyleLbl="node1" presStyleIdx="3" presStyleCnt="6" custScaleX="171389" custScaleY="168200" custRadScaleRad="72360" custRadScaleInc="-1405">
        <dgm:presLayoutVars>
          <dgm:bulletEnabled val="1"/>
        </dgm:presLayoutVars>
      </dgm:prSet>
      <dgm:spPr/>
    </dgm:pt>
    <dgm:pt modelId="{11EC3377-4A91-4045-ACEF-922BEFF6C91E}" type="pres">
      <dgm:prSet presAssocID="{5A8AB5F8-E356-4A28-9B9D-95303A49C3BC}" presName="sibTrans" presStyleLbl="sibTrans2D1" presStyleIdx="3" presStyleCnt="6" custScaleX="250934" custLinFactNeighborX="56383" custLinFactNeighborY="-13284"/>
      <dgm:spPr/>
    </dgm:pt>
    <dgm:pt modelId="{A5AD507A-8C8A-4017-A6DA-1B462DC05ED6}" type="pres">
      <dgm:prSet presAssocID="{5A8AB5F8-E356-4A28-9B9D-95303A49C3BC}" presName="connectorText" presStyleLbl="sibTrans2D1" presStyleIdx="3" presStyleCnt="6"/>
      <dgm:spPr/>
    </dgm:pt>
    <dgm:pt modelId="{1099BE07-C48C-4C31-B87E-9716409BC418}" type="pres">
      <dgm:prSet presAssocID="{128EA7CD-2845-472A-9BDD-8607717DB7CD}" presName="node" presStyleLbl="node1" presStyleIdx="4" presStyleCnt="6" custScaleX="171389" custScaleY="168200" custRadScaleRad="123661" custRadScaleInc="54051">
        <dgm:presLayoutVars>
          <dgm:bulletEnabled val="1"/>
        </dgm:presLayoutVars>
      </dgm:prSet>
      <dgm:spPr/>
    </dgm:pt>
    <dgm:pt modelId="{AE191F88-2F77-449B-9008-29B17D07EAF7}" type="pres">
      <dgm:prSet presAssocID="{25724288-073F-45E6-A8BE-97C321703C92}" presName="sibTrans" presStyleLbl="sibTrans2D1" presStyleIdx="4" presStyleCnt="6" custAng="512541" custScaleX="210203" custScaleY="102285" custLinFactX="-161773" custLinFactNeighborX="-200000" custLinFactNeighborY="12509" custRadScaleRad="95156" custRadScaleInc="-2147483648"/>
      <dgm:spPr/>
    </dgm:pt>
    <dgm:pt modelId="{8F6E3B07-9ECA-4D41-9B46-DFDC36D25511}" type="pres">
      <dgm:prSet presAssocID="{25724288-073F-45E6-A8BE-97C321703C92}" presName="connectorText" presStyleLbl="sibTrans2D1" presStyleIdx="4" presStyleCnt="6"/>
      <dgm:spPr/>
    </dgm:pt>
    <dgm:pt modelId="{C3EC398C-FB20-4811-B547-838173DEC356}" type="pres">
      <dgm:prSet presAssocID="{C9DEBCA5-61B1-4BC5-85BD-019728D201B9}" presName="node" presStyleLbl="node1" presStyleIdx="5" presStyleCnt="6" custScaleX="91481" custScaleY="36670" custRadScaleRad="115667" custRadScaleInc="353">
        <dgm:presLayoutVars>
          <dgm:bulletEnabled val="1"/>
        </dgm:presLayoutVars>
      </dgm:prSet>
      <dgm:spPr>
        <a:prstGeom prst="rect">
          <a:avLst/>
        </a:prstGeom>
      </dgm:spPr>
    </dgm:pt>
    <dgm:pt modelId="{B48E01C4-6E1D-491A-82BA-7169652287EC}" type="pres">
      <dgm:prSet presAssocID="{4F231B7D-0477-4141-AD7D-95F48EA9869B}" presName="sibTrans" presStyleLbl="sibTrans2D1" presStyleIdx="5" presStyleCnt="6" custScaleX="118222" custLinFactNeighborX="-28410" custLinFactNeighborY="-71979"/>
      <dgm:spPr/>
    </dgm:pt>
    <dgm:pt modelId="{5B6F8E71-BBA4-4C25-AADE-573A5412521A}" type="pres">
      <dgm:prSet presAssocID="{4F231B7D-0477-4141-AD7D-95F48EA9869B}" presName="connectorText" presStyleLbl="sibTrans2D1" presStyleIdx="5" presStyleCnt="6"/>
      <dgm:spPr/>
    </dgm:pt>
  </dgm:ptLst>
  <dgm:cxnLst>
    <dgm:cxn modelId="{21226803-D797-41F6-90AA-083D836A4E44}" type="presOf" srcId="{E8574951-8407-4670-AA42-1D651C74E58A}" destId="{1E416AD7-127B-45BC-A5EA-0F212306FFCD}" srcOrd="0" destOrd="0" presId="urn:microsoft.com/office/officeart/2005/8/layout/cycle2"/>
    <dgm:cxn modelId="{3847A907-7CAF-41EE-866B-F4489DCD4562}" srcId="{03B41CA3-96B1-4517-8C7E-9C079807A0EA}" destId="{2DDF9426-8DA8-4994-BB4E-10D812E1A28C}" srcOrd="0" destOrd="0" parTransId="{85D9F34F-2F2B-451A-BA33-82E96877B7DF}" sibTransId="{4298A995-92BF-4291-B284-1EA1FC9086FB}"/>
    <dgm:cxn modelId="{B123D607-9B22-40D3-9B43-974A422E9785}" srcId="{03B41CA3-96B1-4517-8C7E-9C079807A0EA}" destId="{6701FFCD-F2E0-4DCE-912E-3D829D1CBF3A}" srcOrd="2" destOrd="0" parTransId="{B2455C93-A882-41E2-8779-28B6546BD833}" sibTransId="{6788F60B-CDD3-49BB-A839-1C1EB60F4D26}"/>
    <dgm:cxn modelId="{4B3F7826-FC63-47DB-88BA-FCE728D99091}" type="presOf" srcId="{128EA7CD-2845-472A-9BDD-8607717DB7CD}" destId="{1099BE07-C48C-4C31-B87E-9716409BC418}" srcOrd="0" destOrd="0" presId="urn:microsoft.com/office/officeart/2005/8/layout/cycle2"/>
    <dgm:cxn modelId="{FB58E931-508D-4984-9421-BBC235EBBE9C}" type="presOf" srcId="{4298A995-92BF-4291-B284-1EA1FC9086FB}" destId="{A0C37037-35A0-448F-9691-406B38461865}" srcOrd="0" destOrd="0" presId="urn:microsoft.com/office/officeart/2005/8/layout/cycle2"/>
    <dgm:cxn modelId="{32DFB83A-0B75-4865-AB67-4ECD4DB556C4}" type="presOf" srcId="{5A8AB5F8-E356-4A28-9B9D-95303A49C3BC}" destId="{A5AD507A-8C8A-4017-A6DA-1B462DC05ED6}" srcOrd="1" destOrd="0" presId="urn:microsoft.com/office/officeart/2005/8/layout/cycle2"/>
    <dgm:cxn modelId="{779B3365-5475-4969-9D38-96CA669918D0}" type="presOf" srcId="{25724288-073F-45E6-A8BE-97C321703C92}" destId="{8F6E3B07-9ECA-4D41-9B46-DFDC36D25511}" srcOrd="1" destOrd="0" presId="urn:microsoft.com/office/officeart/2005/8/layout/cycle2"/>
    <dgm:cxn modelId="{E0BE3C46-9E91-478D-B0A0-AE53C2737636}" type="presOf" srcId="{70601726-1AD6-4800-BDC7-D578BA7AA037}" destId="{AA9521D2-58DD-418A-9A40-EB26E510C9A4}" srcOrd="1" destOrd="0" presId="urn:microsoft.com/office/officeart/2005/8/layout/cycle2"/>
    <dgm:cxn modelId="{9BD62C48-600A-43BA-992C-06312F9212A3}" srcId="{03B41CA3-96B1-4517-8C7E-9C079807A0EA}" destId="{E8574951-8407-4670-AA42-1D651C74E58A}" srcOrd="1" destOrd="0" parTransId="{51D26FC8-D884-4345-A81B-7E739563D9A1}" sibTransId="{70601726-1AD6-4800-BDC7-D578BA7AA037}"/>
    <dgm:cxn modelId="{D52A3A49-E82C-479A-BC37-51A34CE4B029}" type="presOf" srcId="{5A8AB5F8-E356-4A28-9B9D-95303A49C3BC}" destId="{11EC3377-4A91-4045-ACEF-922BEFF6C91E}" srcOrd="0" destOrd="0" presId="urn:microsoft.com/office/officeart/2005/8/layout/cycle2"/>
    <dgm:cxn modelId="{99A0D352-BAA1-4F90-9D48-69EDA8A3377D}" srcId="{03B41CA3-96B1-4517-8C7E-9C079807A0EA}" destId="{128EA7CD-2845-472A-9BDD-8607717DB7CD}" srcOrd="4" destOrd="0" parTransId="{533E3CE5-6A65-4779-ACC1-24B0535F7630}" sibTransId="{25724288-073F-45E6-A8BE-97C321703C92}"/>
    <dgm:cxn modelId="{824A1659-845E-4DD7-B1EA-AB7C89DDE8E4}" type="presOf" srcId="{25724288-073F-45E6-A8BE-97C321703C92}" destId="{AE191F88-2F77-449B-9008-29B17D07EAF7}" srcOrd="0" destOrd="0" presId="urn:microsoft.com/office/officeart/2005/8/layout/cycle2"/>
    <dgm:cxn modelId="{D8D6627E-982C-4FB2-9D9A-979225004201}" type="presOf" srcId="{6788F60B-CDD3-49BB-A839-1C1EB60F4D26}" destId="{EF56394C-6C3A-4D4D-AC6F-D64CBEA850DA}" srcOrd="1" destOrd="0" presId="urn:microsoft.com/office/officeart/2005/8/layout/cycle2"/>
    <dgm:cxn modelId="{09EB0D7F-06E1-4C03-8573-6D733F012E72}" srcId="{03B41CA3-96B1-4517-8C7E-9C079807A0EA}" destId="{0C4376B5-1D45-4CDF-8AD9-CBCF656375D7}" srcOrd="3" destOrd="0" parTransId="{D56CE979-A590-4389-89BB-37D838192E04}" sibTransId="{5A8AB5F8-E356-4A28-9B9D-95303A49C3BC}"/>
    <dgm:cxn modelId="{DC178594-0CAA-4180-8EE8-C4206B484CD0}" type="presOf" srcId="{4F231B7D-0477-4141-AD7D-95F48EA9869B}" destId="{B48E01C4-6E1D-491A-82BA-7169652287EC}" srcOrd="0" destOrd="0" presId="urn:microsoft.com/office/officeart/2005/8/layout/cycle2"/>
    <dgm:cxn modelId="{F5EE12B0-A019-4795-BA3E-838335B42E18}" type="presOf" srcId="{2DDF9426-8DA8-4994-BB4E-10D812E1A28C}" destId="{B8963037-6FEE-4FFB-B87B-0EC6E5166C84}" srcOrd="0" destOrd="0" presId="urn:microsoft.com/office/officeart/2005/8/layout/cycle2"/>
    <dgm:cxn modelId="{6D122ABE-A05B-475B-8A37-3458CE38F219}" type="presOf" srcId="{C9DEBCA5-61B1-4BC5-85BD-019728D201B9}" destId="{C3EC398C-FB20-4811-B547-838173DEC356}" srcOrd="0" destOrd="0" presId="urn:microsoft.com/office/officeart/2005/8/layout/cycle2"/>
    <dgm:cxn modelId="{9F8397C2-1D6E-47E8-8572-4AAE22D92314}" type="presOf" srcId="{4298A995-92BF-4291-B284-1EA1FC9086FB}" destId="{165244E1-E0C9-4E6E-A7D4-26A1B67EA5F7}" srcOrd="1" destOrd="0" presId="urn:microsoft.com/office/officeart/2005/8/layout/cycle2"/>
    <dgm:cxn modelId="{F0F3BDC8-4883-4402-B43C-697DE858B046}" type="presOf" srcId="{0C4376B5-1D45-4CDF-8AD9-CBCF656375D7}" destId="{D32E3CE0-D4B5-4104-8A4D-1DD4BA090008}" srcOrd="0" destOrd="0" presId="urn:microsoft.com/office/officeart/2005/8/layout/cycle2"/>
    <dgm:cxn modelId="{BA47D6C8-6567-4D1A-8CA1-6376927731EA}" type="presOf" srcId="{6788F60B-CDD3-49BB-A839-1C1EB60F4D26}" destId="{18803481-8436-4685-858D-3D6AC67317E9}" srcOrd="0" destOrd="0" presId="urn:microsoft.com/office/officeart/2005/8/layout/cycle2"/>
    <dgm:cxn modelId="{E445F0DE-5657-4A9E-90A8-45B477091239}" type="presOf" srcId="{70601726-1AD6-4800-BDC7-D578BA7AA037}" destId="{2F47653E-6D9A-4155-99F3-0E74DC90E7D8}" srcOrd="0" destOrd="0" presId="urn:microsoft.com/office/officeart/2005/8/layout/cycle2"/>
    <dgm:cxn modelId="{654475E2-734E-46F6-827B-630ECBA47A2B}" type="presOf" srcId="{4F231B7D-0477-4141-AD7D-95F48EA9869B}" destId="{5B6F8E71-BBA4-4C25-AADE-573A5412521A}" srcOrd="1" destOrd="0" presId="urn:microsoft.com/office/officeart/2005/8/layout/cycle2"/>
    <dgm:cxn modelId="{69CE98F3-A996-4952-8AA9-0568C611FD8E}" srcId="{03B41CA3-96B1-4517-8C7E-9C079807A0EA}" destId="{C9DEBCA5-61B1-4BC5-85BD-019728D201B9}" srcOrd="5" destOrd="0" parTransId="{61DCE4FE-32D0-4231-AEC1-83D673217122}" sibTransId="{4F231B7D-0477-4141-AD7D-95F48EA9869B}"/>
    <dgm:cxn modelId="{529F30FA-C376-4FA2-93D3-2360B02568E1}" type="presOf" srcId="{03B41CA3-96B1-4517-8C7E-9C079807A0EA}" destId="{45DBB765-70E1-4DDE-BD05-692FC8E17C89}" srcOrd="0" destOrd="0" presId="urn:microsoft.com/office/officeart/2005/8/layout/cycle2"/>
    <dgm:cxn modelId="{744C67FB-DD77-4769-BF4A-1121A12DCC6F}" type="presOf" srcId="{6701FFCD-F2E0-4DCE-912E-3D829D1CBF3A}" destId="{7C9EBAC4-7287-4C03-9C16-8A350CB07BE3}" srcOrd="0" destOrd="0" presId="urn:microsoft.com/office/officeart/2005/8/layout/cycle2"/>
    <dgm:cxn modelId="{2EFDB30A-BFC0-4919-886D-37102763D77B}" type="presParOf" srcId="{45DBB765-70E1-4DDE-BD05-692FC8E17C89}" destId="{B8963037-6FEE-4FFB-B87B-0EC6E5166C84}" srcOrd="0" destOrd="0" presId="urn:microsoft.com/office/officeart/2005/8/layout/cycle2"/>
    <dgm:cxn modelId="{B5D37E33-3B2B-4483-A279-967B51E6A64D}" type="presParOf" srcId="{45DBB765-70E1-4DDE-BD05-692FC8E17C89}" destId="{A0C37037-35A0-448F-9691-406B38461865}" srcOrd="1" destOrd="0" presId="urn:microsoft.com/office/officeart/2005/8/layout/cycle2"/>
    <dgm:cxn modelId="{F6B95C99-28BC-4E74-9F09-E45F0D2DEDE4}" type="presParOf" srcId="{A0C37037-35A0-448F-9691-406B38461865}" destId="{165244E1-E0C9-4E6E-A7D4-26A1B67EA5F7}" srcOrd="0" destOrd="0" presId="urn:microsoft.com/office/officeart/2005/8/layout/cycle2"/>
    <dgm:cxn modelId="{70848F48-AC8D-427D-84BF-6D0109616C80}" type="presParOf" srcId="{45DBB765-70E1-4DDE-BD05-692FC8E17C89}" destId="{1E416AD7-127B-45BC-A5EA-0F212306FFCD}" srcOrd="2" destOrd="0" presId="urn:microsoft.com/office/officeart/2005/8/layout/cycle2"/>
    <dgm:cxn modelId="{2C40CF78-7747-4F73-916A-2A80B821D6A2}" type="presParOf" srcId="{45DBB765-70E1-4DDE-BD05-692FC8E17C89}" destId="{2F47653E-6D9A-4155-99F3-0E74DC90E7D8}" srcOrd="3" destOrd="0" presId="urn:microsoft.com/office/officeart/2005/8/layout/cycle2"/>
    <dgm:cxn modelId="{161C47E8-6869-496A-BF78-52F845044475}" type="presParOf" srcId="{2F47653E-6D9A-4155-99F3-0E74DC90E7D8}" destId="{AA9521D2-58DD-418A-9A40-EB26E510C9A4}" srcOrd="0" destOrd="0" presId="urn:microsoft.com/office/officeart/2005/8/layout/cycle2"/>
    <dgm:cxn modelId="{52ACB749-E7B1-4E04-92DC-C54A66E0927C}" type="presParOf" srcId="{45DBB765-70E1-4DDE-BD05-692FC8E17C89}" destId="{7C9EBAC4-7287-4C03-9C16-8A350CB07BE3}" srcOrd="4" destOrd="0" presId="urn:microsoft.com/office/officeart/2005/8/layout/cycle2"/>
    <dgm:cxn modelId="{A550D9E2-E7FE-4DC6-8C4F-05D945DEF3EB}" type="presParOf" srcId="{45DBB765-70E1-4DDE-BD05-692FC8E17C89}" destId="{18803481-8436-4685-858D-3D6AC67317E9}" srcOrd="5" destOrd="0" presId="urn:microsoft.com/office/officeart/2005/8/layout/cycle2"/>
    <dgm:cxn modelId="{5A1D6DF5-4C0A-4667-AB3E-CE16B113B5C9}" type="presParOf" srcId="{18803481-8436-4685-858D-3D6AC67317E9}" destId="{EF56394C-6C3A-4D4D-AC6F-D64CBEA850DA}" srcOrd="0" destOrd="0" presId="urn:microsoft.com/office/officeart/2005/8/layout/cycle2"/>
    <dgm:cxn modelId="{1E91891E-BF71-40E2-82E8-539DA1CB9235}" type="presParOf" srcId="{45DBB765-70E1-4DDE-BD05-692FC8E17C89}" destId="{D32E3CE0-D4B5-4104-8A4D-1DD4BA090008}" srcOrd="6" destOrd="0" presId="urn:microsoft.com/office/officeart/2005/8/layout/cycle2"/>
    <dgm:cxn modelId="{96E490A2-D905-4338-9AA9-37C6E2B6A2DC}" type="presParOf" srcId="{45DBB765-70E1-4DDE-BD05-692FC8E17C89}" destId="{11EC3377-4A91-4045-ACEF-922BEFF6C91E}" srcOrd="7" destOrd="0" presId="urn:microsoft.com/office/officeart/2005/8/layout/cycle2"/>
    <dgm:cxn modelId="{5EA7ABBA-C7DF-43A7-9BF7-DE3D90D732C5}" type="presParOf" srcId="{11EC3377-4A91-4045-ACEF-922BEFF6C91E}" destId="{A5AD507A-8C8A-4017-A6DA-1B462DC05ED6}" srcOrd="0" destOrd="0" presId="urn:microsoft.com/office/officeart/2005/8/layout/cycle2"/>
    <dgm:cxn modelId="{D60A281B-D29F-4329-8FC7-89F180988114}" type="presParOf" srcId="{45DBB765-70E1-4DDE-BD05-692FC8E17C89}" destId="{1099BE07-C48C-4C31-B87E-9716409BC418}" srcOrd="8" destOrd="0" presId="urn:microsoft.com/office/officeart/2005/8/layout/cycle2"/>
    <dgm:cxn modelId="{2D387105-B146-4D03-ADF7-2001F832BDDB}" type="presParOf" srcId="{45DBB765-70E1-4DDE-BD05-692FC8E17C89}" destId="{AE191F88-2F77-449B-9008-29B17D07EAF7}" srcOrd="9" destOrd="0" presId="urn:microsoft.com/office/officeart/2005/8/layout/cycle2"/>
    <dgm:cxn modelId="{373ADE71-9411-451A-B0A9-F40AC55C5D51}" type="presParOf" srcId="{AE191F88-2F77-449B-9008-29B17D07EAF7}" destId="{8F6E3B07-9ECA-4D41-9B46-DFDC36D25511}" srcOrd="0" destOrd="0" presId="urn:microsoft.com/office/officeart/2005/8/layout/cycle2"/>
    <dgm:cxn modelId="{DCB0A668-15E9-49B1-A5E3-36FB4B3E6874}" type="presParOf" srcId="{45DBB765-70E1-4DDE-BD05-692FC8E17C89}" destId="{C3EC398C-FB20-4811-B547-838173DEC356}" srcOrd="10" destOrd="0" presId="urn:microsoft.com/office/officeart/2005/8/layout/cycle2"/>
    <dgm:cxn modelId="{F95C3767-F7FD-4266-8BA6-9AECC776ADDB}" type="presParOf" srcId="{45DBB765-70E1-4DDE-BD05-692FC8E17C89}" destId="{B48E01C4-6E1D-491A-82BA-7169652287EC}" srcOrd="11" destOrd="0" presId="urn:microsoft.com/office/officeart/2005/8/layout/cycle2"/>
    <dgm:cxn modelId="{1353B1A8-C90E-416B-BF46-6F91C2FE61F6}" type="presParOf" srcId="{B48E01C4-6E1D-491A-82BA-7169652287EC}" destId="{5B6F8E71-BBA4-4C25-AADE-573A541252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9A012-790F-4FF0-A11D-C39146DDF8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651AD8-5362-424F-BAA1-70F60C8025F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>
              <a:solidFill>
                <a:sysClr val="windowText" lastClr="000000"/>
              </a:solidFill>
            </a:rPr>
            <a:t>Three-Year Plans</a:t>
          </a:r>
        </a:p>
      </dgm:t>
    </dgm:pt>
    <dgm:pt modelId="{1EF3D2E4-B293-4941-B15C-16579C549A57}" type="parTrans" cxnId="{7BFFA180-B961-4025-BB23-C8F3A2DCD40C}">
      <dgm:prSet/>
      <dgm:spPr/>
      <dgm:t>
        <a:bodyPr/>
        <a:lstStyle/>
        <a:p>
          <a:endParaRPr lang="en-US"/>
        </a:p>
      </dgm:t>
    </dgm:pt>
    <dgm:pt modelId="{F42F9D65-3C0E-44C2-B447-3E823F3CD35C}" type="sibTrans" cxnId="{7BFFA180-B961-4025-BB23-C8F3A2DCD40C}">
      <dgm:prSet/>
      <dgm:spPr/>
      <dgm:t>
        <a:bodyPr/>
        <a:lstStyle/>
        <a:p>
          <a:endParaRPr lang="en-US"/>
        </a:p>
      </dgm:t>
    </dgm:pt>
    <dgm:pt modelId="{0547E0AA-68A9-444A-AEF1-E08F8CE3D08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Annual Plans</a:t>
          </a:r>
        </a:p>
      </dgm:t>
    </dgm:pt>
    <dgm:pt modelId="{6D90DFFC-42E5-43AB-83B8-A893F1A45D5D}" type="parTrans" cxnId="{332F9101-8ABE-4C58-B148-F9682D8F8480}">
      <dgm:prSet/>
      <dgm:spPr/>
      <dgm:t>
        <a:bodyPr/>
        <a:lstStyle/>
        <a:p>
          <a:endParaRPr lang="en-US"/>
        </a:p>
      </dgm:t>
    </dgm:pt>
    <dgm:pt modelId="{9187E2B2-DE61-4A9B-9BE0-E39F674290CB}" type="sibTrans" cxnId="{332F9101-8ABE-4C58-B148-F9682D8F8480}">
      <dgm:prSet/>
      <dgm:spPr/>
      <dgm:t>
        <a:bodyPr/>
        <a:lstStyle/>
        <a:p>
          <a:endParaRPr lang="en-US"/>
        </a:p>
      </dgm:t>
    </dgm:pt>
    <dgm:pt modelId="{D0CC42C1-0539-42C1-B4E7-35879008324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System Reliability Plans</a:t>
          </a:r>
        </a:p>
      </dgm:t>
    </dgm:pt>
    <dgm:pt modelId="{FC366173-1B6E-4AA1-B6FD-5017593C42BA}" type="parTrans" cxnId="{0909F38E-474E-4621-906A-FACCE434B076}">
      <dgm:prSet/>
      <dgm:spPr/>
      <dgm:t>
        <a:bodyPr/>
        <a:lstStyle/>
        <a:p>
          <a:endParaRPr lang="en-US"/>
        </a:p>
      </dgm:t>
    </dgm:pt>
    <dgm:pt modelId="{C1E84D79-C940-43A3-8919-66E6CB4AF6DF}" type="sibTrans" cxnId="{0909F38E-474E-4621-906A-FACCE434B076}">
      <dgm:prSet/>
      <dgm:spPr/>
      <dgm:t>
        <a:bodyPr/>
        <a:lstStyle/>
        <a:p>
          <a:endParaRPr lang="en-US"/>
        </a:p>
      </dgm:t>
    </dgm:pt>
    <dgm:pt modelId="{3C2D97AF-73C8-405B-9DFC-E636BCF06565}" type="pres">
      <dgm:prSet presAssocID="{F449A012-790F-4FF0-A11D-C39146DDF855}" presName="Name0" presStyleCnt="0">
        <dgm:presLayoutVars>
          <dgm:chMax val="7"/>
          <dgm:chPref val="7"/>
          <dgm:dir/>
        </dgm:presLayoutVars>
      </dgm:prSet>
      <dgm:spPr/>
    </dgm:pt>
    <dgm:pt modelId="{C0BE9CBB-27C9-4797-BC79-26BC58D57AA6}" type="pres">
      <dgm:prSet presAssocID="{F449A012-790F-4FF0-A11D-C39146DDF855}" presName="Name1" presStyleCnt="0"/>
      <dgm:spPr/>
    </dgm:pt>
    <dgm:pt modelId="{0296C3E1-1B32-4170-8352-1BE843D1261E}" type="pres">
      <dgm:prSet presAssocID="{F449A012-790F-4FF0-A11D-C39146DDF855}" presName="cycle" presStyleCnt="0"/>
      <dgm:spPr/>
    </dgm:pt>
    <dgm:pt modelId="{71333E00-E634-493B-A65C-4877698E2D21}" type="pres">
      <dgm:prSet presAssocID="{F449A012-790F-4FF0-A11D-C39146DDF855}" presName="srcNode" presStyleLbl="node1" presStyleIdx="0" presStyleCnt="3"/>
      <dgm:spPr/>
    </dgm:pt>
    <dgm:pt modelId="{7376DD4D-E0DB-42F8-A8FD-05C5CEDFC453}" type="pres">
      <dgm:prSet presAssocID="{F449A012-790F-4FF0-A11D-C39146DDF855}" presName="conn" presStyleLbl="parChTrans1D2" presStyleIdx="0" presStyleCnt="1"/>
      <dgm:spPr/>
    </dgm:pt>
    <dgm:pt modelId="{0E8FB578-FCBA-4BA8-8263-660E7E3AD675}" type="pres">
      <dgm:prSet presAssocID="{F449A012-790F-4FF0-A11D-C39146DDF855}" presName="extraNode" presStyleLbl="node1" presStyleIdx="0" presStyleCnt="3"/>
      <dgm:spPr/>
    </dgm:pt>
    <dgm:pt modelId="{FCBBB01E-0041-4197-8FF0-C0E988A2DBC4}" type="pres">
      <dgm:prSet presAssocID="{F449A012-790F-4FF0-A11D-C39146DDF855}" presName="dstNode" presStyleLbl="node1" presStyleIdx="0" presStyleCnt="3"/>
      <dgm:spPr/>
    </dgm:pt>
    <dgm:pt modelId="{244B4855-FD38-44E6-8A1D-9E72D32C20FE}" type="pres">
      <dgm:prSet presAssocID="{D1651AD8-5362-424F-BAA1-70F60C8025FE}" presName="text_1" presStyleLbl="node1" presStyleIdx="0" presStyleCnt="3">
        <dgm:presLayoutVars>
          <dgm:bulletEnabled val="1"/>
        </dgm:presLayoutVars>
      </dgm:prSet>
      <dgm:spPr/>
    </dgm:pt>
    <dgm:pt modelId="{082E3B99-2882-4D8B-B857-CF3D4D7D5874}" type="pres">
      <dgm:prSet presAssocID="{D1651AD8-5362-424F-BAA1-70F60C8025FE}" presName="accent_1" presStyleCnt="0"/>
      <dgm:spPr/>
    </dgm:pt>
    <dgm:pt modelId="{B9C5FB99-DE05-4C2D-8E81-8A520CCBDF00}" type="pres">
      <dgm:prSet presAssocID="{D1651AD8-5362-424F-BAA1-70F60C8025FE}" presName="accentRepeatNode" presStyleLbl="solidFgAcc1" presStyleIdx="0" presStyleCnt="3"/>
      <dgm:spPr/>
    </dgm:pt>
    <dgm:pt modelId="{16C1B65D-671A-4143-8A57-700845C51ACF}" type="pres">
      <dgm:prSet presAssocID="{0547E0AA-68A9-444A-AEF1-E08F8CE3D082}" presName="text_2" presStyleLbl="node1" presStyleIdx="1" presStyleCnt="3">
        <dgm:presLayoutVars>
          <dgm:bulletEnabled val="1"/>
        </dgm:presLayoutVars>
      </dgm:prSet>
      <dgm:spPr/>
    </dgm:pt>
    <dgm:pt modelId="{C356E12A-CC57-40C8-BF8D-6101AE794D9A}" type="pres">
      <dgm:prSet presAssocID="{0547E0AA-68A9-444A-AEF1-E08F8CE3D082}" presName="accent_2" presStyleCnt="0"/>
      <dgm:spPr/>
    </dgm:pt>
    <dgm:pt modelId="{0AFA640B-D0B5-49E8-A48B-42A5646B6944}" type="pres">
      <dgm:prSet presAssocID="{0547E0AA-68A9-444A-AEF1-E08F8CE3D082}" presName="accentRepeatNode" presStyleLbl="solidFgAcc1" presStyleIdx="1" presStyleCnt="3"/>
      <dgm:spPr/>
    </dgm:pt>
    <dgm:pt modelId="{9ED307AD-F9B4-463F-A9D7-9DDE4474D87A}" type="pres">
      <dgm:prSet presAssocID="{D0CC42C1-0539-42C1-B4E7-358790083245}" presName="text_3" presStyleLbl="node1" presStyleIdx="2" presStyleCnt="3">
        <dgm:presLayoutVars>
          <dgm:bulletEnabled val="1"/>
        </dgm:presLayoutVars>
      </dgm:prSet>
      <dgm:spPr/>
    </dgm:pt>
    <dgm:pt modelId="{F1FB933E-2247-4FEC-BBFD-6A2A0AD9B79A}" type="pres">
      <dgm:prSet presAssocID="{D0CC42C1-0539-42C1-B4E7-358790083245}" presName="accent_3" presStyleCnt="0"/>
      <dgm:spPr/>
    </dgm:pt>
    <dgm:pt modelId="{773FF73F-BD1C-47A5-A5E7-4D19148F7744}" type="pres">
      <dgm:prSet presAssocID="{D0CC42C1-0539-42C1-B4E7-358790083245}" presName="accentRepeatNode" presStyleLbl="solidFgAcc1" presStyleIdx="2" presStyleCnt="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</dgm:pt>
  </dgm:ptLst>
  <dgm:cxnLst>
    <dgm:cxn modelId="{332F9101-8ABE-4C58-B148-F9682D8F8480}" srcId="{F449A012-790F-4FF0-A11D-C39146DDF855}" destId="{0547E0AA-68A9-444A-AEF1-E08F8CE3D082}" srcOrd="1" destOrd="0" parTransId="{6D90DFFC-42E5-43AB-83B8-A893F1A45D5D}" sibTransId="{9187E2B2-DE61-4A9B-9BE0-E39F674290CB}"/>
    <dgm:cxn modelId="{52B09F39-7C52-4C73-B47D-8D9A3B7DBF66}" type="presOf" srcId="{F449A012-790F-4FF0-A11D-C39146DDF855}" destId="{3C2D97AF-73C8-405B-9DFC-E636BCF06565}" srcOrd="0" destOrd="0" presId="urn:microsoft.com/office/officeart/2008/layout/VerticalCurvedList"/>
    <dgm:cxn modelId="{7BFFA180-B961-4025-BB23-C8F3A2DCD40C}" srcId="{F449A012-790F-4FF0-A11D-C39146DDF855}" destId="{D1651AD8-5362-424F-BAA1-70F60C8025FE}" srcOrd="0" destOrd="0" parTransId="{1EF3D2E4-B293-4941-B15C-16579C549A57}" sibTransId="{F42F9D65-3C0E-44C2-B447-3E823F3CD35C}"/>
    <dgm:cxn modelId="{8CE9B383-1487-4377-83A2-A6EF264D354D}" type="presOf" srcId="{0547E0AA-68A9-444A-AEF1-E08F8CE3D082}" destId="{16C1B65D-671A-4143-8A57-700845C51ACF}" srcOrd="0" destOrd="0" presId="urn:microsoft.com/office/officeart/2008/layout/VerticalCurvedList"/>
    <dgm:cxn modelId="{0909F38E-474E-4621-906A-FACCE434B076}" srcId="{F449A012-790F-4FF0-A11D-C39146DDF855}" destId="{D0CC42C1-0539-42C1-B4E7-358790083245}" srcOrd="2" destOrd="0" parTransId="{FC366173-1B6E-4AA1-B6FD-5017593C42BA}" sibTransId="{C1E84D79-C940-43A3-8919-66E6CB4AF6DF}"/>
    <dgm:cxn modelId="{EC9131C8-1E63-4C5E-9ADB-90377C4AB130}" type="presOf" srcId="{D0CC42C1-0539-42C1-B4E7-358790083245}" destId="{9ED307AD-F9B4-463F-A9D7-9DDE4474D87A}" srcOrd="0" destOrd="0" presId="urn:microsoft.com/office/officeart/2008/layout/VerticalCurvedList"/>
    <dgm:cxn modelId="{37145BE3-EE54-4C09-A101-173930FDA8B4}" type="presOf" srcId="{F42F9D65-3C0E-44C2-B447-3E823F3CD35C}" destId="{7376DD4D-E0DB-42F8-A8FD-05C5CEDFC453}" srcOrd="0" destOrd="0" presId="urn:microsoft.com/office/officeart/2008/layout/VerticalCurvedList"/>
    <dgm:cxn modelId="{6B11D5EA-6379-4335-801C-CA41299D4189}" type="presOf" srcId="{D1651AD8-5362-424F-BAA1-70F60C8025FE}" destId="{244B4855-FD38-44E6-8A1D-9E72D32C20FE}" srcOrd="0" destOrd="0" presId="urn:microsoft.com/office/officeart/2008/layout/VerticalCurvedList"/>
    <dgm:cxn modelId="{86BB6623-7210-43D9-BC99-A295C36685C9}" type="presParOf" srcId="{3C2D97AF-73C8-405B-9DFC-E636BCF06565}" destId="{C0BE9CBB-27C9-4797-BC79-26BC58D57AA6}" srcOrd="0" destOrd="0" presId="urn:microsoft.com/office/officeart/2008/layout/VerticalCurvedList"/>
    <dgm:cxn modelId="{CC013CD6-D310-4E61-AD35-874AC4365351}" type="presParOf" srcId="{C0BE9CBB-27C9-4797-BC79-26BC58D57AA6}" destId="{0296C3E1-1B32-4170-8352-1BE843D1261E}" srcOrd="0" destOrd="0" presId="urn:microsoft.com/office/officeart/2008/layout/VerticalCurvedList"/>
    <dgm:cxn modelId="{769A18F3-461C-4F01-A276-F495DB516527}" type="presParOf" srcId="{0296C3E1-1B32-4170-8352-1BE843D1261E}" destId="{71333E00-E634-493B-A65C-4877698E2D21}" srcOrd="0" destOrd="0" presId="urn:microsoft.com/office/officeart/2008/layout/VerticalCurvedList"/>
    <dgm:cxn modelId="{EC7FE7DE-566F-437E-ACDA-29EC2DEC64E4}" type="presParOf" srcId="{0296C3E1-1B32-4170-8352-1BE843D1261E}" destId="{7376DD4D-E0DB-42F8-A8FD-05C5CEDFC453}" srcOrd="1" destOrd="0" presId="urn:microsoft.com/office/officeart/2008/layout/VerticalCurvedList"/>
    <dgm:cxn modelId="{19F58E61-A051-4C20-995E-267FF95069B1}" type="presParOf" srcId="{0296C3E1-1B32-4170-8352-1BE843D1261E}" destId="{0E8FB578-FCBA-4BA8-8263-660E7E3AD675}" srcOrd="2" destOrd="0" presId="urn:microsoft.com/office/officeart/2008/layout/VerticalCurvedList"/>
    <dgm:cxn modelId="{6F90B1F2-F70E-4984-B6FE-6177B2C345DD}" type="presParOf" srcId="{0296C3E1-1B32-4170-8352-1BE843D1261E}" destId="{FCBBB01E-0041-4197-8FF0-C0E988A2DBC4}" srcOrd="3" destOrd="0" presId="urn:microsoft.com/office/officeart/2008/layout/VerticalCurvedList"/>
    <dgm:cxn modelId="{A87F22C2-09B0-4E63-93EB-44FC03FF9BCF}" type="presParOf" srcId="{C0BE9CBB-27C9-4797-BC79-26BC58D57AA6}" destId="{244B4855-FD38-44E6-8A1D-9E72D32C20FE}" srcOrd="1" destOrd="0" presId="urn:microsoft.com/office/officeart/2008/layout/VerticalCurvedList"/>
    <dgm:cxn modelId="{72568B1A-3E61-473D-85C6-5C065C259C23}" type="presParOf" srcId="{C0BE9CBB-27C9-4797-BC79-26BC58D57AA6}" destId="{082E3B99-2882-4D8B-B857-CF3D4D7D5874}" srcOrd="2" destOrd="0" presId="urn:microsoft.com/office/officeart/2008/layout/VerticalCurvedList"/>
    <dgm:cxn modelId="{9C240EF1-EFDF-4528-9BDB-B4222DAB51DA}" type="presParOf" srcId="{082E3B99-2882-4D8B-B857-CF3D4D7D5874}" destId="{B9C5FB99-DE05-4C2D-8E81-8A520CCBDF00}" srcOrd="0" destOrd="0" presId="urn:microsoft.com/office/officeart/2008/layout/VerticalCurvedList"/>
    <dgm:cxn modelId="{04FBBFB7-F0A1-45EA-859E-34A7E615C5DE}" type="presParOf" srcId="{C0BE9CBB-27C9-4797-BC79-26BC58D57AA6}" destId="{16C1B65D-671A-4143-8A57-700845C51ACF}" srcOrd="3" destOrd="0" presId="urn:microsoft.com/office/officeart/2008/layout/VerticalCurvedList"/>
    <dgm:cxn modelId="{73D93E0C-BF66-4CF5-85C0-F7D4DC9EB79D}" type="presParOf" srcId="{C0BE9CBB-27C9-4797-BC79-26BC58D57AA6}" destId="{C356E12A-CC57-40C8-BF8D-6101AE794D9A}" srcOrd="4" destOrd="0" presId="urn:microsoft.com/office/officeart/2008/layout/VerticalCurvedList"/>
    <dgm:cxn modelId="{3439A89D-ABED-4309-AD3A-1EDE3FB98A56}" type="presParOf" srcId="{C356E12A-CC57-40C8-BF8D-6101AE794D9A}" destId="{0AFA640B-D0B5-49E8-A48B-42A5646B6944}" srcOrd="0" destOrd="0" presId="urn:microsoft.com/office/officeart/2008/layout/VerticalCurvedList"/>
    <dgm:cxn modelId="{CF690646-C3FE-4D20-A368-B9DE7720358E}" type="presParOf" srcId="{C0BE9CBB-27C9-4797-BC79-26BC58D57AA6}" destId="{9ED307AD-F9B4-463F-A9D7-9DDE4474D87A}" srcOrd="5" destOrd="0" presId="urn:microsoft.com/office/officeart/2008/layout/VerticalCurvedList"/>
    <dgm:cxn modelId="{BF35597E-FDE2-4CB5-A5B1-704886FA279A}" type="presParOf" srcId="{C0BE9CBB-27C9-4797-BC79-26BC58D57AA6}" destId="{F1FB933E-2247-4FEC-BBFD-6A2A0AD9B79A}" srcOrd="6" destOrd="0" presId="urn:microsoft.com/office/officeart/2008/layout/VerticalCurvedList"/>
    <dgm:cxn modelId="{458F1D25-B72B-4B05-8CDC-7B90EADB837F}" type="presParOf" srcId="{F1FB933E-2247-4FEC-BBFD-6A2A0AD9B79A}" destId="{773FF73F-BD1C-47A5-A5E7-4D19148F77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6DD4D-E0DB-42F8-A8FD-05C5CEDFC453}">
      <dsp:nvSpPr>
        <dsp:cNvPr id="0" name=""/>
        <dsp:cNvSpPr/>
      </dsp:nvSpPr>
      <dsp:spPr>
        <a:xfrm>
          <a:off x="-3444851" y="-529655"/>
          <a:ext cx="4107312" cy="4107312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B4855-FD38-44E6-8A1D-9E72D32C20FE}">
      <dsp:nvSpPr>
        <dsp:cNvPr id="0" name=""/>
        <dsp:cNvSpPr/>
      </dsp:nvSpPr>
      <dsp:spPr>
        <a:xfrm>
          <a:off x="425984" y="304800"/>
          <a:ext cx="5097475" cy="609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8387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Text" lastClr="000000"/>
              </a:solidFill>
            </a:rPr>
            <a:t>Three-Year Plans</a:t>
          </a:r>
        </a:p>
      </dsp:txBody>
      <dsp:txXfrm>
        <a:off x="425984" y="304800"/>
        <a:ext cx="5097475" cy="609600"/>
      </dsp:txXfrm>
    </dsp:sp>
    <dsp:sp modelId="{B9C5FB99-DE05-4C2D-8E81-8A520CCBDF00}">
      <dsp:nvSpPr>
        <dsp:cNvPr id="0" name=""/>
        <dsp:cNvSpPr/>
      </dsp:nvSpPr>
      <dsp:spPr>
        <a:xfrm>
          <a:off x="44984" y="228600"/>
          <a:ext cx="762000" cy="76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1B65D-671A-4143-8A57-700845C51ACF}">
      <dsp:nvSpPr>
        <dsp:cNvPr id="0" name=""/>
        <dsp:cNvSpPr/>
      </dsp:nvSpPr>
      <dsp:spPr>
        <a:xfrm>
          <a:off x="647574" y="1219200"/>
          <a:ext cx="4875885" cy="609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8387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Text" lastClr="000000"/>
              </a:solidFill>
            </a:rPr>
            <a:t>Annual Plans</a:t>
          </a:r>
        </a:p>
      </dsp:txBody>
      <dsp:txXfrm>
        <a:off x="647574" y="1219200"/>
        <a:ext cx="4875885" cy="609600"/>
      </dsp:txXfrm>
    </dsp:sp>
    <dsp:sp modelId="{0AFA640B-D0B5-49E8-A48B-42A5646B6944}">
      <dsp:nvSpPr>
        <dsp:cNvPr id="0" name=""/>
        <dsp:cNvSpPr/>
      </dsp:nvSpPr>
      <dsp:spPr>
        <a:xfrm>
          <a:off x="266574" y="1143000"/>
          <a:ext cx="762000" cy="76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307AD-F9B4-463F-A9D7-9DDE4474D87A}">
      <dsp:nvSpPr>
        <dsp:cNvPr id="0" name=""/>
        <dsp:cNvSpPr/>
      </dsp:nvSpPr>
      <dsp:spPr>
        <a:xfrm>
          <a:off x="425984" y="2133600"/>
          <a:ext cx="5097475" cy="609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387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Text" lastClr="000000"/>
              </a:solidFill>
            </a:rPr>
            <a:t>System Reliability Plans</a:t>
          </a:r>
        </a:p>
      </dsp:txBody>
      <dsp:txXfrm>
        <a:off x="425984" y="2133600"/>
        <a:ext cx="5097475" cy="609600"/>
      </dsp:txXfrm>
    </dsp:sp>
    <dsp:sp modelId="{773FF73F-BD1C-47A5-A5E7-4D19148F7744}">
      <dsp:nvSpPr>
        <dsp:cNvPr id="0" name=""/>
        <dsp:cNvSpPr/>
      </dsp:nvSpPr>
      <dsp:spPr>
        <a:xfrm>
          <a:off x="44984" y="2057400"/>
          <a:ext cx="762000" cy="7620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A3F6C-99A6-46B7-9E1E-D23AB3DBBA06}">
      <dsp:nvSpPr>
        <dsp:cNvPr id="0" name=""/>
        <dsp:cNvSpPr/>
      </dsp:nvSpPr>
      <dsp:spPr>
        <a:xfrm>
          <a:off x="1235" y="364281"/>
          <a:ext cx="697743" cy="27909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‘17</a:t>
          </a:r>
        </a:p>
      </dsp:txBody>
      <dsp:txXfrm>
        <a:off x="1235" y="364281"/>
        <a:ext cx="627969" cy="279097"/>
      </dsp:txXfrm>
    </dsp:sp>
    <dsp:sp modelId="{EF08CC7F-9E3E-4D5C-B442-4F5F35C89DE5}">
      <dsp:nvSpPr>
        <dsp:cNvPr id="0" name=""/>
        <dsp:cNvSpPr/>
      </dsp:nvSpPr>
      <dsp:spPr>
        <a:xfrm>
          <a:off x="390255" y="178696"/>
          <a:ext cx="1099943" cy="6502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‘18</a:t>
          </a:r>
        </a:p>
      </dsp:txBody>
      <dsp:txXfrm>
        <a:off x="715388" y="178696"/>
        <a:ext cx="449677" cy="650266"/>
      </dsp:txXfrm>
    </dsp:sp>
    <dsp:sp modelId="{50D48793-48FC-4A1F-8C48-8D5C52A55A8A}">
      <dsp:nvSpPr>
        <dsp:cNvPr id="0" name=""/>
        <dsp:cNvSpPr/>
      </dsp:nvSpPr>
      <dsp:spPr>
        <a:xfrm>
          <a:off x="1206517" y="178696"/>
          <a:ext cx="1099943" cy="6502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‘19</a:t>
          </a:r>
        </a:p>
      </dsp:txBody>
      <dsp:txXfrm>
        <a:off x="1531650" y="178696"/>
        <a:ext cx="449677" cy="650266"/>
      </dsp:txXfrm>
    </dsp:sp>
    <dsp:sp modelId="{D4D7AECE-1BF9-4705-9139-4D1146ED8F6C}">
      <dsp:nvSpPr>
        <dsp:cNvPr id="0" name=""/>
        <dsp:cNvSpPr/>
      </dsp:nvSpPr>
      <dsp:spPr>
        <a:xfrm>
          <a:off x="2022779" y="178696"/>
          <a:ext cx="1099943" cy="6502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‘20</a:t>
          </a:r>
          <a:endParaRPr lang="en-US" sz="2000" kern="1200" dirty="0"/>
        </a:p>
      </dsp:txBody>
      <dsp:txXfrm>
        <a:off x="2347912" y="178696"/>
        <a:ext cx="449677" cy="650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63037-6FEE-4FFB-B87B-0EC6E5166C84}">
      <dsp:nvSpPr>
        <dsp:cNvPr id="0" name=""/>
        <dsp:cNvSpPr/>
      </dsp:nvSpPr>
      <dsp:spPr>
        <a:xfrm>
          <a:off x="3407051" y="304803"/>
          <a:ext cx="1164950" cy="610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Targets</a:t>
          </a:r>
          <a:endParaRPr lang="en-US" sz="2200" kern="1200" dirty="0"/>
        </a:p>
      </dsp:txBody>
      <dsp:txXfrm>
        <a:off x="3407051" y="304803"/>
        <a:ext cx="1164950" cy="610720"/>
      </dsp:txXfrm>
    </dsp:sp>
    <dsp:sp modelId="{A0C37037-35A0-448F-9691-406B38461865}">
      <dsp:nvSpPr>
        <dsp:cNvPr id="0" name=""/>
        <dsp:cNvSpPr/>
      </dsp:nvSpPr>
      <dsp:spPr>
        <a:xfrm rot="1031480">
          <a:off x="4694641" y="386595"/>
          <a:ext cx="498302" cy="429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97521" y="453499"/>
        <a:ext cx="369366" cy="257872"/>
      </dsp:txXfrm>
    </dsp:sp>
    <dsp:sp modelId="{1E416AD7-127B-45BC-A5EA-0F212306FFCD}">
      <dsp:nvSpPr>
        <dsp:cNvPr id="0" name=""/>
        <dsp:cNvSpPr/>
      </dsp:nvSpPr>
      <dsp:spPr>
        <a:xfrm>
          <a:off x="5105402" y="852476"/>
          <a:ext cx="1273447" cy="599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Three-Year Plan</a:t>
          </a:r>
        </a:p>
      </dsp:txBody>
      <dsp:txXfrm>
        <a:off x="5105402" y="852476"/>
        <a:ext cx="1273447" cy="599832"/>
      </dsp:txXfrm>
    </dsp:sp>
    <dsp:sp modelId="{2F47653E-6D9A-4155-99F3-0E74DC90E7D8}">
      <dsp:nvSpPr>
        <dsp:cNvPr id="0" name=""/>
        <dsp:cNvSpPr/>
      </dsp:nvSpPr>
      <dsp:spPr>
        <a:xfrm rot="4005671">
          <a:off x="6493059" y="1480061"/>
          <a:ext cx="496015" cy="429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532090" y="1506781"/>
        <a:ext cx="367079" cy="257872"/>
      </dsp:txXfrm>
    </dsp:sp>
    <dsp:sp modelId="{7C9EBAC4-7287-4C03-9C16-8A350CB07BE3}">
      <dsp:nvSpPr>
        <dsp:cNvPr id="0" name=""/>
        <dsp:cNvSpPr/>
      </dsp:nvSpPr>
      <dsp:spPr>
        <a:xfrm>
          <a:off x="5410208" y="1849826"/>
          <a:ext cx="2182549" cy="214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</a:t>
          </a: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EM&amp;V</a:t>
          </a:r>
          <a:endParaRPr lang="en-US" sz="2000" kern="1200" dirty="0"/>
        </a:p>
      </dsp:txBody>
      <dsp:txXfrm>
        <a:off x="5729835" y="2163506"/>
        <a:ext cx="1543295" cy="1514579"/>
      </dsp:txXfrm>
    </dsp:sp>
    <dsp:sp modelId="{18803481-8436-4685-858D-3D6AC67317E9}">
      <dsp:nvSpPr>
        <dsp:cNvPr id="0" name=""/>
        <dsp:cNvSpPr/>
      </dsp:nvSpPr>
      <dsp:spPr>
        <a:xfrm rot="9666451">
          <a:off x="5190682" y="3035832"/>
          <a:ext cx="371386" cy="46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5299097" y="3110496"/>
        <a:ext cx="259970" cy="278105"/>
      </dsp:txXfrm>
    </dsp:sp>
    <dsp:sp modelId="{D32E3CE0-D4B5-4104-8A4D-1DD4BA090008}">
      <dsp:nvSpPr>
        <dsp:cNvPr id="0" name=""/>
        <dsp:cNvSpPr/>
      </dsp:nvSpPr>
      <dsp:spPr>
        <a:xfrm>
          <a:off x="3071817" y="2650094"/>
          <a:ext cx="2182549" cy="214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</a:t>
          </a: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EM&amp;V</a:t>
          </a:r>
        </a:p>
      </dsp:txBody>
      <dsp:txXfrm>
        <a:off x="3391444" y="2963774"/>
        <a:ext cx="1543295" cy="1514579"/>
      </dsp:txXfrm>
    </dsp:sp>
    <dsp:sp modelId="{11EC3377-4A91-4045-ACEF-922BEFF6C91E}">
      <dsp:nvSpPr>
        <dsp:cNvPr id="0" name=""/>
        <dsp:cNvSpPr/>
      </dsp:nvSpPr>
      <dsp:spPr>
        <a:xfrm rot="11974428">
          <a:off x="2911873" y="3039803"/>
          <a:ext cx="363882" cy="429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017884" y="3144047"/>
        <a:ext cx="254717" cy="257872"/>
      </dsp:txXfrm>
    </dsp:sp>
    <dsp:sp modelId="{1099BE07-C48C-4C31-B87E-9716409BC418}">
      <dsp:nvSpPr>
        <dsp:cNvPr id="0" name=""/>
        <dsp:cNvSpPr/>
      </dsp:nvSpPr>
      <dsp:spPr>
        <a:xfrm>
          <a:off x="762004" y="1828797"/>
          <a:ext cx="2182549" cy="214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</a:t>
          </a: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EM&amp;V</a:t>
          </a:r>
        </a:p>
      </dsp:txBody>
      <dsp:txXfrm>
        <a:off x="1081631" y="2142477"/>
        <a:ext cx="1543295" cy="1514579"/>
      </dsp:txXfrm>
    </dsp:sp>
    <dsp:sp modelId="{AE191F88-2F77-449B-9008-29B17D07EAF7}">
      <dsp:nvSpPr>
        <dsp:cNvPr id="0" name=""/>
        <dsp:cNvSpPr/>
      </dsp:nvSpPr>
      <dsp:spPr>
        <a:xfrm rot="17486517">
          <a:off x="1127203" y="1495939"/>
          <a:ext cx="454537" cy="439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169039" y="1645239"/>
        <a:ext cx="322654" cy="263765"/>
      </dsp:txXfrm>
    </dsp:sp>
    <dsp:sp modelId="{C3EC398C-FB20-4811-B547-838173DEC356}">
      <dsp:nvSpPr>
        <dsp:cNvPr id="0" name=""/>
        <dsp:cNvSpPr/>
      </dsp:nvSpPr>
      <dsp:spPr>
        <a:xfrm>
          <a:off x="1654436" y="991171"/>
          <a:ext cx="1164962" cy="466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EM&amp;V</a:t>
          </a:r>
        </a:p>
      </dsp:txBody>
      <dsp:txXfrm>
        <a:off x="1654436" y="991171"/>
        <a:ext cx="1164962" cy="466973"/>
      </dsp:txXfrm>
    </dsp:sp>
    <dsp:sp modelId="{B48E01C4-6E1D-491A-82BA-7169652287EC}">
      <dsp:nvSpPr>
        <dsp:cNvPr id="0" name=""/>
        <dsp:cNvSpPr/>
      </dsp:nvSpPr>
      <dsp:spPr>
        <a:xfrm rot="20440708">
          <a:off x="2669914" y="405542"/>
          <a:ext cx="551103" cy="429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673545" y="512830"/>
        <a:ext cx="422167" cy="257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6DD4D-E0DB-42F8-A8FD-05C5CEDFC453}">
      <dsp:nvSpPr>
        <dsp:cNvPr id="0" name=""/>
        <dsp:cNvSpPr/>
      </dsp:nvSpPr>
      <dsp:spPr>
        <a:xfrm>
          <a:off x="-2114713" y="-327439"/>
          <a:ext cx="2527203" cy="2527203"/>
        </a:xfrm>
        <a:prstGeom prst="blockArc">
          <a:avLst>
            <a:gd name="adj1" fmla="val 18900000"/>
            <a:gd name="adj2" fmla="val 2700000"/>
            <a:gd name="adj3" fmla="val 85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B4855-FD38-44E6-8A1D-9E72D32C20FE}">
      <dsp:nvSpPr>
        <dsp:cNvPr id="0" name=""/>
        <dsp:cNvSpPr/>
      </dsp:nvSpPr>
      <dsp:spPr>
        <a:xfrm>
          <a:off x="265145" y="187232"/>
          <a:ext cx="2762283" cy="37446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9723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</a:rPr>
            <a:t>Three-Year Plans</a:t>
          </a:r>
        </a:p>
      </dsp:txBody>
      <dsp:txXfrm>
        <a:off x="265145" y="187232"/>
        <a:ext cx="2762283" cy="374464"/>
      </dsp:txXfrm>
    </dsp:sp>
    <dsp:sp modelId="{B9C5FB99-DE05-4C2D-8E81-8A520CCBDF00}">
      <dsp:nvSpPr>
        <dsp:cNvPr id="0" name=""/>
        <dsp:cNvSpPr/>
      </dsp:nvSpPr>
      <dsp:spPr>
        <a:xfrm>
          <a:off x="31104" y="140424"/>
          <a:ext cx="468081" cy="468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1B65D-671A-4143-8A57-700845C51ACF}">
      <dsp:nvSpPr>
        <dsp:cNvPr id="0" name=""/>
        <dsp:cNvSpPr/>
      </dsp:nvSpPr>
      <dsp:spPr>
        <a:xfrm>
          <a:off x="401263" y="748929"/>
          <a:ext cx="2626165" cy="37446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9723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</a:rPr>
            <a:t>Annual Plans</a:t>
          </a:r>
        </a:p>
      </dsp:txBody>
      <dsp:txXfrm>
        <a:off x="401263" y="748929"/>
        <a:ext cx="2626165" cy="374464"/>
      </dsp:txXfrm>
    </dsp:sp>
    <dsp:sp modelId="{0AFA640B-D0B5-49E8-A48B-42A5646B6944}">
      <dsp:nvSpPr>
        <dsp:cNvPr id="0" name=""/>
        <dsp:cNvSpPr/>
      </dsp:nvSpPr>
      <dsp:spPr>
        <a:xfrm>
          <a:off x="167222" y="702121"/>
          <a:ext cx="468081" cy="468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307AD-F9B4-463F-A9D7-9DDE4474D87A}">
      <dsp:nvSpPr>
        <dsp:cNvPr id="0" name=""/>
        <dsp:cNvSpPr/>
      </dsp:nvSpPr>
      <dsp:spPr>
        <a:xfrm>
          <a:off x="265145" y="1310626"/>
          <a:ext cx="2762283" cy="37446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9723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</a:rPr>
            <a:t>System Reliability Plans</a:t>
          </a:r>
        </a:p>
      </dsp:txBody>
      <dsp:txXfrm>
        <a:off x="265145" y="1310626"/>
        <a:ext cx="2762283" cy="374464"/>
      </dsp:txXfrm>
    </dsp:sp>
    <dsp:sp modelId="{773FF73F-BD1C-47A5-A5E7-4D19148F7744}">
      <dsp:nvSpPr>
        <dsp:cNvPr id="0" name=""/>
        <dsp:cNvSpPr/>
      </dsp:nvSpPr>
      <dsp:spPr>
        <a:xfrm>
          <a:off x="31104" y="1263818"/>
          <a:ext cx="468081" cy="46808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26D6-5912-4A84-A8BC-19B8E57BA926}" type="datetime4">
              <a:rPr lang="en-US" smtClean="0"/>
              <a:t>July 17,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274D4-2588-447B-AE28-30AB04F79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25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2038-FAEE-4187-B66D-8E79310D7847}" type="datetime4">
              <a:rPr lang="en-US" smtClean="0"/>
              <a:t>July 17,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30092-2FB5-45AA-875F-D5DC1194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920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Master: Danny,</a:t>
            </a:r>
            <a:r>
              <a:rPr lang="en-US" baseline="0" dirty="0"/>
              <a:t> Courtney, and Kate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9C39-4313-4B50-9B7A-E240097DD7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Mike, Courtney, Becca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9C39-4313-4B50-9B7A-E240097DD7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472718158" descr="EE-logoCircle-SM-10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6944784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BE202539-BF64-4367-998D-EADEDF0FDCC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28" y="262068"/>
            <a:ext cx="7273544" cy="1371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33264" y="16891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6636596" y="16891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8964930" y="16891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124863" y="16891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0751397" y="16891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77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31273-E5DB-470C-8246-AF5C98B51EFB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016"/>
            <a:ext cx="1219200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3774-0170-4666-A471-C4048E4FA0A1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9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>
            <a:normAutofit/>
          </a:bodyPr>
          <a:lstStyle>
            <a:lvl1pPr algn="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C6DE-36A9-400B-91CA-0A0840D46993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1066800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WordPictureWatermark472718158" descr="EE-logoCircle-SM-10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1905000"/>
            <a:ext cx="7772400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3550-0F63-42CF-93E7-34DFD8A61306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58039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58039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58039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58039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58039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947416"/>
            <a:ext cx="1327912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F7F85-F79D-4438-BA3A-FB4D1CFE0BEE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38F32-F840-4926-B3E8-6F3650BFA2F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6975C-A23D-4B44-B20D-748170686C07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B9A72-48C1-4F72-88DA-974F7806F09C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08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D582E-5BEE-4A43-AC2F-CF181C761724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0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2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2A9A6-2F05-4020-869E-AF8BF0AAC71E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0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BAD69D22-A087-42BA-AE10-D7CD83B2928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Efficiency Program Planning &amp; Cost-effectiveness Analytical Components</a:t>
            </a:r>
          </a:p>
        </p:txBody>
      </p:sp>
    </p:spTree>
    <p:extLst>
      <p:ext uri="{BB962C8B-B14F-4D97-AF65-F5344CB8AC3E}">
        <p14:creationId xmlns:p14="http://schemas.microsoft.com/office/powerpoint/2010/main" val="403589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8" idx="2"/>
          </p:cNvCxnSpPr>
          <p:nvPr/>
        </p:nvCxnSpPr>
        <p:spPr>
          <a:xfrm>
            <a:off x="6342906" y="2543909"/>
            <a:ext cx="0" cy="3134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48415" y="4307281"/>
            <a:ext cx="0" cy="1371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29000" y="3048001"/>
            <a:ext cx="0" cy="2630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Least-Cost Procurement: Timeline &amp; Key Milestones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14" y="4495801"/>
            <a:ext cx="8192987" cy="269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2514600" y="3733801"/>
            <a:ext cx="0" cy="1944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1" y="3295546"/>
            <a:ext cx="2176815" cy="432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1996 RI Public Utilities Restructuring Act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56713" y="4374069"/>
            <a:ext cx="2285455" cy="432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1996 – 2006 Flat fee set for electric programs only</a:t>
            </a:r>
          </a:p>
        </p:txBody>
      </p:sp>
      <p:sp>
        <p:nvSpPr>
          <p:cNvPr id="18" name="Right Brace 17"/>
          <p:cNvSpPr/>
          <p:nvPr/>
        </p:nvSpPr>
        <p:spPr>
          <a:xfrm rot="16200000">
            <a:off x="2459234" y="5046444"/>
            <a:ext cx="419100" cy="844742"/>
          </a:xfrm>
          <a:prstGeom prst="rightBrace">
            <a:avLst>
              <a:gd name="adj1" fmla="val 8333"/>
              <a:gd name="adj2" fmla="val 536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1"/>
            <a:endCxn id="20" idx="2"/>
          </p:cNvCxnSpPr>
          <p:nvPr/>
        </p:nvCxnSpPr>
        <p:spPr>
          <a:xfrm flipV="1">
            <a:off x="2699440" y="4806461"/>
            <a:ext cx="0" cy="45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42785" y="1981200"/>
            <a:ext cx="2372431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2006: RI Comprehensive Energy Conservation, Efficiency and Affordability Act (i.e. Least Cost Procurement)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62201" y="3874888"/>
            <a:ext cx="2372431" cy="432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2006: Creation of first Natural Gas legislation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91001" y="3295546"/>
            <a:ext cx="2372431" cy="432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2010: Revenue Decoupling and LCP extended to gas</a:t>
            </a:r>
          </a:p>
        </p:txBody>
      </p:sp>
      <p:cxnSp>
        <p:nvCxnSpPr>
          <p:cNvPr id="36" name="Straight Connector 35"/>
          <p:cNvCxnSpPr>
            <a:stCxn id="37" idx="2"/>
          </p:cNvCxnSpPr>
          <p:nvPr/>
        </p:nvCxnSpPr>
        <p:spPr>
          <a:xfrm flipH="1">
            <a:off x="5377216" y="3727939"/>
            <a:ext cx="1" cy="1950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038217" y="1616320"/>
            <a:ext cx="3647369" cy="4403480"/>
          </a:xfrm>
        </p:spPr>
        <p:txBody>
          <a:bodyPr>
            <a:noAutofit/>
          </a:bodyPr>
          <a:lstStyle/>
          <a:p>
            <a:r>
              <a:rPr lang="en-US" sz="1400" dirty="0"/>
              <a:t>1996 RI enacted electric restructuring legislation AKA: Rhode island’s Public Utilities Restructuring Act of 1996.</a:t>
            </a:r>
          </a:p>
          <a:p>
            <a:pPr lvl="1"/>
            <a:r>
              <a:rPr lang="en-US" sz="1400" dirty="0"/>
              <a:t>Created the nation’s first public benefit fund</a:t>
            </a:r>
          </a:p>
          <a:p>
            <a:pPr lvl="2"/>
            <a:r>
              <a:rPr lang="en-US" sz="1200" dirty="0"/>
              <a:t>Funded through the SBC</a:t>
            </a:r>
          </a:p>
          <a:p>
            <a:r>
              <a:rPr lang="en-US" sz="1400" dirty="0"/>
              <a:t>Flat Fee set between 1996 and 2006</a:t>
            </a:r>
          </a:p>
          <a:p>
            <a:pPr lvl="1"/>
            <a:r>
              <a:rPr lang="en-US" sz="1400" dirty="0"/>
              <a:t>Only electric programs</a:t>
            </a:r>
          </a:p>
          <a:p>
            <a:r>
              <a:rPr lang="en-US" sz="1400" dirty="0"/>
              <a:t>2002: separated DSM (90%)  and Renewable (10%) charges</a:t>
            </a:r>
          </a:p>
          <a:p>
            <a:r>
              <a:rPr lang="en-US" sz="1400" dirty="0"/>
              <a:t>2006:  Rhode Island Comprehensive Energy Conservation, Efficiency, &amp; Affordability Act (i.e. Least-cost Procurement)</a:t>
            </a:r>
          </a:p>
          <a:p>
            <a:r>
              <a:rPr lang="en-US" sz="1400" dirty="0"/>
              <a:t>Startup phase: 2006-2008</a:t>
            </a:r>
          </a:p>
          <a:p>
            <a:r>
              <a:rPr lang="en-US" sz="1400" dirty="0"/>
              <a:t>2008, Programs started</a:t>
            </a:r>
          </a:p>
          <a:p>
            <a:r>
              <a:rPr lang="en-US" sz="1400" dirty="0"/>
              <a:t>2010: Revenue Decoupling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4615216" y="4374069"/>
            <a:ext cx="2372431" cy="432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2011: Targets set for 2012-2014 Triennial Plan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01430" y="4806461"/>
            <a:ext cx="0" cy="871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543553" y="2111516"/>
            <a:ext cx="1598707" cy="432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2012: First Triennial Plan Filed</a:t>
            </a:r>
          </a:p>
        </p:txBody>
      </p:sp>
    </p:spTree>
    <p:extLst>
      <p:ext uri="{BB962C8B-B14F-4D97-AF65-F5344CB8AC3E}">
        <p14:creationId xmlns:p14="http://schemas.microsoft.com/office/powerpoint/2010/main" val="369774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384" y="152400"/>
            <a:ext cx="759561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Least Cost Procurement </a:t>
            </a:r>
            <a:r>
              <a:rPr lang="en-US" b="1" dirty="0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About: The Standards are guidelines for least cost energy efficiency plans.</a:t>
            </a:r>
          </a:p>
          <a:p>
            <a:r>
              <a:rPr lang="en-US" dirty="0"/>
              <a:t>Last updated: June, 2017</a:t>
            </a:r>
          </a:p>
          <a:p>
            <a:r>
              <a:rPr lang="en-US" dirty="0"/>
              <a:t>Prescribed guidelines for: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466">
            <a:off x="8477526" y="4149464"/>
            <a:ext cx="2525510" cy="2969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2122887"/>
              </p:ext>
            </p:extLst>
          </p:nvPr>
        </p:nvGraphicFramePr>
        <p:xfrm>
          <a:off x="2209800" y="3837272"/>
          <a:ext cx="5562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Image result for energy efficiency measur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47900"/>
            <a:ext cx="2362200" cy="13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0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Three-Year Planning Process</a:t>
            </a:r>
            <a:r>
              <a:rPr lang="en-US" dirty="0"/>
              <a:t> At a Glance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2936541"/>
              </p:ext>
            </p:extLst>
          </p:nvPr>
        </p:nvGraphicFramePr>
        <p:xfrm>
          <a:off x="1519451" y="1629770"/>
          <a:ext cx="3581400" cy="100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2159683" y="1066800"/>
            <a:ext cx="2259918" cy="2209800"/>
          </a:xfrm>
          <a:prstGeom prst="ellipse">
            <a:avLst/>
          </a:prstGeom>
          <a:noFill/>
          <a:ln w="762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3001066"/>
              </p:ext>
            </p:extLst>
          </p:nvPr>
        </p:nvGraphicFramePr>
        <p:xfrm>
          <a:off x="2945820" y="1649968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18881" y="366189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2018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89273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2019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6282" y="3639636"/>
            <a:ext cx="806631" cy="46166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2020</a:t>
            </a:r>
            <a:endParaRPr lang="en-US" b="1" u="sng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362200" y="3200400"/>
            <a:ext cx="533400" cy="16764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01833" y="4191001"/>
            <a:ext cx="749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Plan</a:t>
            </a:r>
          </a:p>
          <a:p>
            <a:pPr algn="ctr"/>
            <a:r>
              <a:rPr lang="en-US" dirty="0"/>
              <a:t>Drafts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78620" y="3949595"/>
            <a:ext cx="326372" cy="3164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875049" y="4724401"/>
            <a:ext cx="238864" cy="42939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816323" y="4877830"/>
            <a:ext cx="303984" cy="3295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793935" y="3892729"/>
            <a:ext cx="326372" cy="3164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9633" y="4990031"/>
            <a:ext cx="749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Plan</a:t>
            </a:r>
          </a:p>
          <a:p>
            <a:pPr algn="ctr"/>
            <a:r>
              <a:rPr lang="en-US" dirty="0"/>
              <a:t>Drafts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584657" y="5447374"/>
            <a:ext cx="238864" cy="42939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525931" y="5600803"/>
            <a:ext cx="303984" cy="3295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39632" y="4279437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53633" y="4184472"/>
            <a:ext cx="749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Plan</a:t>
            </a:r>
          </a:p>
          <a:p>
            <a:pPr algn="ctr"/>
            <a:r>
              <a:rPr lang="en-US" dirty="0"/>
              <a:t>Drafts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130420" y="3943066"/>
            <a:ext cx="326372" cy="3164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226849" y="4717872"/>
            <a:ext cx="238864" cy="42939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168123" y="4871301"/>
            <a:ext cx="303984" cy="3295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145735" y="3886200"/>
            <a:ext cx="326372" cy="3164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387841" y="4278829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457458" y="4672568"/>
            <a:ext cx="326372" cy="3164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472773" y="4615702"/>
            <a:ext cx="326372" cy="3164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16881" y="5036085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265963" y="6248400"/>
            <a:ext cx="3685903" cy="527332"/>
            <a:chOff x="3407050" y="304803"/>
            <a:chExt cx="1164951" cy="610720"/>
          </a:xfrm>
        </p:grpSpPr>
        <p:sp>
          <p:nvSpPr>
            <p:cNvPr id="44" name="Rectangle 43"/>
            <p:cNvSpPr/>
            <p:nvPr/>
          </p:nvSpPr>
          <p:spPr>
            <a:xfrm>
              <a:off x="3407051" y="304803"/>
              <a:ext cx="1164950" cy="61072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3407050" y="304803"/>
              <a:ext cx="1164950" cy="610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Annual Plans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787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Energy Savings </a:t>
            </a:r>
            <a:r>
              <a:rPr lang="en-US" b="1" dirty="0"/>
              <a:t>Targets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493">
            <a:off x="8715397" y="4321155"/>
            <a:ext cx="2283319" cy="2955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56445" y="2895600"/>
            <a:ext cx="1445516" cy="832132"/>
            <a:chOff x="3407051" y="304803"/>
            <a:chExt cx="1164950" cy="610720"/>
          </a:xfrm>
        </p:grpSpPr>
        <p:sp>
          <p:nvSpPr>
            <p:cNvPr id="18" name="Rectangle 17"/>
            <p:cNvSpPr/>
            <p:nvPr/>
          </p:nvSpPr>
          <p:spPr>
            <a:xfrm>
              <a:off x="3407051" y="304803"/>
              <a:ext cx="1164950" cy="61072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407051" y="304803"/>
              <a:ext cx="1164950" cy="610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Targets</a:t>
              </a:r>
              <a:endParaRPr lang="en-US" sz="2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26298" y="3198804"/>
            <a:ext cx="498302" cy="429788"/>
            <a:chOff x="4694641" y="386595"/>
            <a:chExt cx="498302" cy="429788"/>
          </a:xfrm>
        </p:grpSpPr>
        <p:sp>
          <p:nvSpPr>
            <p:cNvPr id="16" name="Right Arrow 15"/>
            <p:cNvSpPr/>
            <p:nvPr/>
          </p:nvSpPr>
          <p:spPr>
            <a:xfrm rot="1031480">
              <a:off x="4694641" y="386595"/>
              <a:ext cx="498302" cy="4297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ight Arrow 6"/>
            <p:cNvSpPr/>
            <p:nvPr/>
          </p:nvSpPr>
          <p:spPr>
            <a:xfrm rot="1031480">
              <a:off x="4697521" y="453499"/>
              <a:ext cx="369366" cy="257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11562" y="3657600"/>
            <a:ext cx="1103638" cy="450116"/>
            <a:chOff x="5105402" y="852476"/>
            <a:chExt cx="1273447" cy="599832"/>
          </a:xfrm>
        </p:grpSpPr>
        <p:sp>
          <p:nvSpPr>
            <p:cNvPr id="14" name="Rectangle 13"/>
            <p:cNvSpPr/>
            <p:nvPr/>
          </p:nvSpPr>
          <p:spPr>
            <a:xfrm>
              <a:off x="5105402" y="852476"/>
              <a:ext cx="1273447" cy="59983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105402" y="852476"/>
              <a:ext cx="1273447" cy="599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Three-Year Plan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7000" y="3733800"/>
            <a:ext cx="988336" cy="311420"/>
            <a:chOff x="1654436" y="991171"/>
            <a:chExt cx="1164962" cy="466973"/>
          </a:xfrm>
        </p:grpSpPr>
        <p:sp>
          <p:nvSpPr>
            <p:cNvPr id="12" name="Rectangle 11"/>
            <p:cNvSpPr/>
            <p:nvPr/>
          </p:nvSpPr>
          <p:spPr>
            <a:xfrm>
              <a:off x="1654436" y="991171"/>
              <a:ext cx="1164962" cy="466973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654436" y="991171"/>
              <a:ext cx="1164962" cy="466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EM&amp;V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7498" y="3217751"/>
            <a:ext cx="551103" cy="429788"/>
            <a:chOff x="2669914" y="405542"/>
            <a:chExt cx="551103" cy="429788"/>
          </a:xfrm>
        </p:grpSpPr>
        <p:sp>
          <p:nvSpPr>
            <p:cNvPr id="10" name="Right Arrow 9"/>
            <p:cNvSpPr/>
            <p:nvPr/>
          </p:nvSpPr>
          <p:spPr>
            <a:xfrm rot="20440708">
              <a:off x="2669914" y="405542"/>
              <a:ext cx="551103" cy="4297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ight Arrow 12"/>
            <p:cNvSpPr/>
            <p:nvPr/>
          </p:nvSpPr>
          <p:spPr>
            <a:xfrm rot="20440708">
              <a:off x="2673545" y="512830"/>
              <a:ext cx="422167" cy="257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3688332" y="2208426"/>
            <a:ext cx="2381742" cy="2372436"/>
          </a:xfrm>
          <a:prstGeom prst="ellipse">
            <a:avLst/>
          </a:prstGeom>
          <a:noFill/>
          <a:ln w="762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193158" y="4547312"/>
            <a:ext cx="580757" cy="147248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315201" y="4191000"/>
            <a:ext cx="390625" cy="454454"/>
            <a:chOff x="6526173" y="1446947"/>
            <a:chExt cx="429788" cy="496015"/>
          </a:xfrm>
        </p:grpSpPr>
        <p:sp>
          <p:nvSpPr>
            <p:cNvPr id="26" name="Right Arrow 25"/>
            <p:cNvSpPr/>
            <p:nvPr/>
          </p:nvSpPr>
          <p:spPr>
            <a:xfrm rot="4005671">
              <a:off x="6493059" y="1480061"/>
              <a:ext cx="496015" cy="4297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ight Arrow 4"/>
            <p:cNvSpPr/>
            <p:nvPr/>
          </p:nvSpPr>
          <p:spPr>
            <a:xfrm rot="4005671">
              <a:off x="6532090" y="1506781"/>
              <a:ext cx="367079" cy="257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47470" y="4229053"/>
            <a:ext cx="399551" cy="416451"/>
            <a:chOff x="1134667" y="1488475"/>
            <a:chExt cx="439609" cy="454537"/>
          </a:xfrm>
        </p:grpSpPr>
        <p:sp>
          <p:nvSpPr>
            <p:cNvPr id="23" name="Right Arrow 22"/>
            <p:cNvSpPr/>
            <p:nvPr/>
          </p:nvSpPr>
          <p:spPr>
            <a:xfrm rot="17486517">
              <a:off x="1127203" y="1495939"/>
              <a:ext cx="454537" cy="4396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ight Arrow 6"/>
            <p:cNvSpPr/>
            <p:nvPr/>
          </p:nvSpPr>
          <p:spPr>
            <a:xfrm rot="17486517">
              <a:off x="1169039" y="1645239"/>
              <a:ext cx="322654" cy="263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039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Setting Energy Savings </a:t>
            </a:r>
            <a:r>
              <a:rPr lang="en-US" b="1" dirty="0"/>
              <a:t>Targets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8885" y="1600198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First step of the 3-year planning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EERMC responsible for drafting and filing with the PUC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Works closely with N-Grid, OER, and Collaborative.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Targets are set on a triennial basis and are completed a year in advance of a completed  3-year plan.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Targets cost-effective potential and proposes            energy savings targets for PUC consideration.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Targets are developed to serve as guideposts                as the utility develops its 3-Year Plan and more                detailed Annual Plans.</a:t>
            </a:r>
            <a:endParaRPr lang="en-US" sz="4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551" y="4603297"/>
            <a:ext cx="1566449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7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Three-Year Plan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143">
            <a:off x="8326685" y="4176822"/>
            <a:ext cx="2486013" cy="2961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85455" y="2658174"/>
            <a:ext cx="940652" cy="296686"/>
            <a:chOff x="3407051" y="304803"/>
            <a:chExt cx="1164950" cy="610720"/>
          </a:xfrm>
        </p:grpSpPr>
        <p:sp>
          <p:nvSpPr>
            <p:cNvPr id="16" name="Rectangle 15"/>
            <p:cNvSpPr/>
            <p:nvPr/>
          </p:nvSpPr>
          <p:spPr>
            <a:xfrm>
              <a:off x="3407051" y="304803"/>
              <a:ext cx="1164950" cy="61072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407051" y="304803"/>
              <a:ext cx="1164950" cy="610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Targets</a:t>
              </a:r>
              <a:endParaRPr lang="en-US" sz="2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2255" y="2606677"/>
            <a:ext cx="457200" cy="416634"/>
            <a:chOff x="4694641" y="386595"/>
            <a:chExt cx="498302" cy="429788"/>
          </a:xfrm>
        </p:grpSpPr>
        <p:sp>
          <p:nvSpPr>
            <p:cNvPr id="14" name="Right Arrow 13"/>
            <p:cNvSpPr/>
            <p:nvPr/>
          </p:nvSpPr>
          <p:spPr>
            <a:xfrm rot="1031480">
              <a:off x="4694641" y="386595"/>
              <a:ext cx="498302" cy="4297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ight Arrow 6"/>
            <p:cNvSpPr/>
            <p:nvPr/>
          </p:nvSpPr>
          <p:spPr>
            <a:xfrm rot="1031480">
              <a:off x="4697521" y="453499"/>
              <a:ext cx="369366" cy="257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5656" y="2857205"/>
            <a:ext cx="1586493" cy="842138"/>
            <a:chOff x="5105402" y="852476"/>
            <a:chExt cx="1273447" cy="599832"/>
          </a:xfrm>
        </p:grpSpPr>
        <p:sp>
          <p:nvSpPr>
            <p:cNvPr id="12" name="Rectangle 11"/>
            <p:cNvSpPr/>
            <p:nvPr/>
          </p:nvSpPr>
          <p:spPr>
            <a:xfrm>
              <a:off x="5105402" y="852476"/>
              <a:ext cx="1273447" cy="59983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105402" y="852476"/>
              <a:ext cx="1273447" cy="599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Three-Year Plan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89467" y="3556712"/>
            <a:ext cx="429788" cy="496015"/>
            <a:chOff x="6500192" y="1288840"/>
            <a:chExt cx="429788" cy="496015"/>
          </a:xfrm>
        </p:grpSpPr>
        <p:sp>
          <p:nvSpPr>
            <p:cNvPr id="10" name="Right Arrow 9"/>
            <p:cNvSpPr/>
            <p:nvPr/>
          </p:nvSpPr>
          <p:spPr>
            <a:xfrm rot="4005671">
              <a:off x="6467078" y="1321954"/>
              <a:ext cx="496015" cy="4297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ight Arrow 10"/>
            <p:cNvSpPr/>
            <p:nvPr/>
          </p:nvSpPr>
          <p:spPr>
            <a:xfrm rot="4005671">
              <a:off x="6506109" y="1348674"/>
              <a:ext cx="367079" cy="257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H="1">
            <a:off x="3422517" y="4394912"/>
            <a:ext cx="691738" cy="147248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485113" y="2108911"/>
            <a:ext cx="2381742" cy="2372436"/>
          </a:xfrm>
          <a:prstGeom prst="ellipse">
            <a:avLst/>
          </a:prstGeom>
          <a:noFill/>
          <a:ln w="762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541032354"/>
              </p:ext>
            </p:extLst>
          </p:nvPr>
        </p:nvGraphicFramePr>
        <p:xfrm>
          <a:off x="7162800" y="1690872"/>
          <a:ext cx="3048000" cy="187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21" y="4110469"/>
            <a:ext cx="1529418" cy="127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87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Role of the EERMC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4000" dirty="0"/>
              <a:t>The Role of the EERMC for the three year and annual planning process:</a:t>
            </a:r>
          </a:p>
          <a:p>
            <a:pPr lvl="1"/>
            <a:r>
              <a:rPr lang="en-US" sz="2400" dirty="0"/>
              <a:t>Set Targets</a:t>
            </a:r>
          </a:p>
          <a:p>
            <a:pPr lvl="1"/>
            <a:r>
              <a:rPr lang="en-US" sz="2400" dirty="0"/>
              <a:t>Review/ provide Input on Plan drafts</a:t>
            </a:r>
          </a:p>
          <a:p>
            <a:pPr lvl="1"/>
            <a:r>
              <a:rPr lang="en-US" sz="2400" dirty="0"/>
              <a:t>Work with C-team to understand key topics/ issues</a:t>
            </a:r>
          </a:p>
          <a:p>
            <a:pPr lvl="1"/>
            <a:r>
              <a:rPr lang="en-US" sz="2400" dirty="0"/>
              <a:t>Develop and submit cost-effectiveness memo to the PUC</a:t>
            </a:r>
          </a:p>
          <a:p>
            <a:pPr lvl="1"/>
            <a:r>
              <a:rPr lang="en-US" sz="2400" dirty="0"/>
              <a:t>Sign on to the “Settlement of the Parties” (i.e. The Plan)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672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435</Words>
  <Application>Microsoft Office PowerPoint</Application>
  <PresentationFormat>Widescreen</PresentationFormat>
  <Paragraphs>90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Energy Efficiency Program Planning &amp; Cost-effectiveness Analytical Components</vt:lpstr>
      <vt:lpstr>Least-Cost Procurement: Timeline &amp; Key Milestones</vt:lpstr>
      <vt:lpstr>Least Cost Procurement Standards</vt:lpstr>
      <vt:lpstr>The Three-Year Planning Process At a Glance</vt:lpstr>
      <vt:lpstr>Setting Energy Savings Targets</vt:lpstr>
      <vt:lpstr>Setting Energy Savings Targets</vt:lpstr>
      <vt:lpstr>The Three-Year Plan</vt:lpstr>
      <vt:lpstr>The Role of the EERMC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EERMC_Intern</dc:creator>
  <cp:lastModifiedBy>Mike Guerard</cp:lastModifiedBy>
  <cp:revision>97</cp:revision>
  <dcterms:created xsi:type="dcterms:W3CDTF">2017-02-14T16:54:22Z</dcterms:created>
  <dcterms:modified xsi:type="dcterms:W3CDTF">2019-07-17T12:56:52Z</dcterms:modified>
</cp:coreProperties>
</file>