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5"/>
  </p:notesMasterIdLst>
  <p:sldIdLst>
    <p:sldId id="256"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13" roundtripDataSignature="AMtx7mjEDWYgq44E4okkljqyRvgLZakmC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snapToGrid="0" snapToObjects="1">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117"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11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11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14"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11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6b74aaa55a_1_0:notes"/>
          <p:cNvSpPr>
            <a:spLocks noGrp="1" noRot="1" noChangeAspect="1"/>
          </p:cNvSpPr>
          <p:nvPr>
            <p:ph type="sldImg" idx="2"/>
          </p:nvPr>
        </p:nvSpPr>
        <p:spPr>
          <a:xfrm>
            <a:off x="1752838" y="697225"/>
            <a:ext cx="3505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6b74aaa55a_1_0: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6c11cd0d13_1_90:notes"/>
          <p:cNvSpPr>
            <a:spLocks noGrp="1" noRot="1" noChangeAspect="1"/>
          </p:cNvSpPr>
          <p:nvPr>
            <p:ph type="sldImg" idx="2"/>
          </p:nvPr>
        </p:nvSpPr>
        <p:spPr>
          <a:xfrm>
            <a:off x="1187725" y="696366"/>
            <a:ext cx="4634949" cy="34865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g6c11cd0d13_1_90:notes"/>
          <p:cNvSpPr txBox="1">
            <a:spLocks noGrp="1"/>
          </p:cNvSpPr>
          <p:nvPr>
            <p:ph type="body" idx="1"/>
          </p:nvPr>
        </p:nvSpPr>
        <p:spPr>
          <a:xfrm>
            <a:off x="701675" y="4416425"/>
            <a:ext cx="5607050" cy="4183063"/>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700" name="Google Shape;700;g6c11cd0d13_1_90:notes"/>
          <p:cNvSpPr txBox="1">
            <a:spLocks noGrp="1"/>
          </p:cNvSpPr>
          <p:nvPr>
            <p:ph type="hdr" idx="3"/>
          </p:nvPr>
        </p:nvSpPr>
        <p:spPr>
          <a:xfrm>
            <a:off x="0" y="0"/>
            <a:ext cx="3038476" cy="465138"/>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701" name="Google Shape;701;g6c11cd0d13_1_90:notes"/>
          <p:cNvSpPr txBox="1">
            <a:spLocks noGrp="1"/>
          </p:cNvSpPr>
          <p:nvPr>
            <p:ph type="ftr" idx="11"/>
          </p:nvPr>
        </p:nvSpPr>
        <p:spPr>
          <a:xfrm>
            <a:off x="0" y="8829675"/>
            <a:ext cx="3038476" cy="465138"/>
          </a:xfrm>
          <a:prstGeom prst="rect">
            <a:avLst/>
          </a:prstGeom>
          <a:noFill/>
          <a:ln>
            <a:noFill/>
          </a:ln>
        </p:spPr>
        <p:txBody>
          <a:bodyPr spcFirstLastPara="1" wrap="square" lIns="91350" tIns="45675" rIns="91350" bIns="45675" anchor="b" anchorCtr="0">
            <a:noAutofit/>
          </a:bodyPr>
          <a:lstStyle/>
          <a:p>
            <a:pPr marL="0" lvl="0" indent="0" algn="l" rtl="0">
              <a:spcBef>
                <a:spcPts val="0"/>
              </a:spcBef>
              <a:spcAft>
                <a:spcPts val="0"/>
              </a:spcAft>
              <a:buNone/>
            </a:pPr>
            <a:endParaRPr sz="1400"/>
          </a:p>
        </p:txBody>
      </p:sp>
      <p:sp>
        <p:nvSpPr>
          <p:cNvPr id="702" name="Google Shape;702;g6c11cd0d13_1_90:notes"/>
          <p:cNvSpPr txBox="1">
            <a:spLocks noGrp="1"/>
          </p:cNvSpPr>
          <p:nvPr>
            <p:ph type="sldNum" idx="12"/>
          </p:nvPr>
        </p:nvSpPr>
        <p:spPr>
          <a:xfrm>
            <a:off x="3970339" y="8829675"/>
            <a:ext cx="3038476" cy="465138"/>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US" sz="1400"/>
              <a:t>10</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6c11cd0d13_1_98:notes"/>
          <p:cNvSpPr>
            <a:spLocks noGrp="1" noRot="1" noChangeAspect="1"/>
          </p:cNvSpPr>
          <p:nvPr>
            <p:ph type="sldImg" idx="2"/>
          </p:nvPr>
        </p:nvSpPr>
        <p:spPr>
          <a:xfrm>
            <a:off x="1187725" y="696366"/>
            <a:ext cx="4634949" cy="34865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g6c11cd0d13_1_98:notes"/>
          <p:cNvSpPr txBox="1">
            <a:spLocks noGrp="1"/>
          </p:cNvSpPr>
          <p:nvPr>
            <p:ph type="body" idx="1"/>
          </p:nvPr>
        </p:nvSpPr>
        <p:spPr>
          <a:xfrm>
            <a:off x="701675" y="4416425"/>
            <a:ext cx="5607050" cy="4183063"/>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709" name="Google Shape;709;g6c11cd0d13_1_98:notes"/>
          <p:cNvSpPr txBox="1">
            <a:spLocks noGrp="1"/>
          </p:cNvSpPr>
          <p:nvPr>
            <p:ph type="hdr" idx="3"/>
          </p:nvPr>
        </p:nvSpPr>
        <p:spPr>
          <a:xfrm>
            <a:off x="0" y="0"/>
            <a:ext cx="3038476" cy="465138"/>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710" name="Google Shape;710;g6c11cd0d13_1_98:notes"/>
          <p:cNvSpPr txBox="1">
            <a:spLocks noGrp="1"/>
          </p:cNvSpPr>
          <p:nvPr>
            <p:ph type="ftr" idx="11"/>
          </p:nvPr>
        </p:nvSpPr>
        <p:spPr>
          <a:xfrm>
            <a:off x="0" y="8829675"/>
            <a:ext cx="3038476" cy="465138"/>
          </a:xfrm>
          <a:prstGeom prst="rect">
            <a:avLst/>
          </a:prstGeom>
          <a:noFill/>
          <a:ln>
            <a:noFill/>
          </a:ln>
        </p:spPr>
        <p:txBody>
          <a:bodyPr spcFirstLastPara="1" wrap="square" lIns="91350" tIns="45675" rIns="91350" bIns="45675" anchor="b" anchorCtr="0">
            <a:noAutofit/>
          </a:bodyPr>
          <a:lstStyle/>
          <a:p>
            <a:pPr marL="0" lvl="0" indent="0" algn="l" rtl="0">
              <a:spcBef>
                <a:spcPts val="0"/>
              </a:spcBef>
              <a:spcAft>
                <a:spcPts val="0"/>
              </a:spcAft>
              <a:buNone/>
            </a:pPr>
            <a:endParaRPr sz="1400"/>
          </a:p>
        </p:txBody>
      </p:sp>
      <p:sp>
        <p:nvSpPr>
          <p:cNvPr id="711" name="Google Shape;711;g6c11cd0d13_1_98:notes"/>
          <p:cNvSpPr txBox="1">
            <a:spLocks noGrp="1"/>
          </p:cNvSpPr>
          <p:nvPr>
            <p:ph type="sldNum" idx="12"/>
          </p:nvPr>
        </p:nvSpPr>
        <p:spPr>
          <a:xfrm>
            <a:off x="3970339" y="8829675"/>
            <a:ext cx="3038476" cy="465138"/>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US" sz="1400"/>
              <a:t>11</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6c11cd0d13_1_106:notes"/>
          <p:cNvSpPr>
            <a:spLocks noGrp="1" noRot="1" noChangeAspect="1"/>
          </p:cNvSpPr>
          <p:nvPr>
            <p:ph type="sldImg" idx="2"/>
          </p:nvPr>
        </p:nvSpPr>
        <p:spPr>
          <a:xfrm>
            <a:off x="1187725" y="696366"/>
            <a:ext cx="4634949" cy="34865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g6c11cd0d13_1_106:notes"/>
          <p:cNvSpPr txBox="1">
            <a:spLocks noGrp="1"/>
          </p:cNvSpPr>
          <p:nvPr>
            <p:ph type="body" idx="1"/>
          </p:nvPr>
        </p:nvSpPr>
        <p:spPr>
          <a:xfrm>
            <a:off x="701675" y="4416425"/>
            <a:ext cx="5607050" cy="4183063"/>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718" name="Google Shape;718;g6c11cd0d13_1_106:notes"/>
          <p:cNvSpPr txBox="1">
            <a:spLocks noGrp="1"/>
          </p:cNvSpPr>
          <p:nvPr>
            <p:ph type="hdr" idx="3"/>
          </p:nvPr>
        </p:nvSpPr>
        <p:spPr>
          <a:xfrm>
            <a:off x="0" y="0"/>
            <a:ext cx="3038476" cy="465138"/>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719" name="Google Shape;719;g6c11cd0d13_1_106:notes"/>
          <p:cNvSpPr txBox="1">
            <a:spLocks noGrp="1"/>
          </p:cNvSpPr>
          <p:nvPr>
            <p:ph type="ftr" idx="11"/>
          </p:nvPr>
        </p:nvSpPr>
        <p:spPr>
          <a:xfrm>
            <a:off x="0" y="8829675"/>
            <a:ext cx="3038476" cy="465138"/>
          </a:xfrm>
          <a:prstGeom prst="rect">
            <a:avLst/>
          </a:prstGeom>
          <a:noFill/>
          <a:ln>
            <a:noFill/>
          </a:ln>
        </p:spPr>
        <p:txBody>
          <a:bodyPr spcFirstLastPara="1" wrap="square" lIns="91350" tIns="45675" rIns="91350" bIns="45675" anchor="b" anchorCtr="0">
            <a:noAutofit/>
          </a:bodyPr>
          <a:lstStyle/>
          <a:p>
            <a:pPr marL="0" lvl="0" indent="0" algn="l" rtl="0">
              <a:spcBef>
                <a:spcPts val="0"/>
              </a:spcBef>
              <a:spcAft>
                <a:spcPts val="0"/>
              </a:spcAft>
              <a:buNone/>
            </a:pPr>
            <a:endParaRPr sz="1400"/>
          </a:p>
        </p:txBody>
      </p:sp>
      <p:sp>
        <p:nvSpPr>
          <p:cNvPr id="720" name="Google Shape;720;g6c11cd0d13_1_106:notes"/>
          <p:cNvSpPr txBox="1">
            <a:spLocks noGrp="1"/>
          </p:cNvSpPr>
          <p:nvPr>
            <p:ph type="sldNum" idx="12"/>
          </p:nvPr>
        </p:nvSpPr>
        <p:spPr>
          <a:xfrm>
            <a:off x="3970339" y="8829675"/>
            <a:ext cx="3038476" cy="465138"/>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US" sz="1400"/>
              <a:t>12</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6c11cd0d13_1_114:notes"/>
          <p:cNvSpPr>
            <a:spLocks noGrp="1" noRot="1" noChangeAspect="1"/>
          </p:cNvSpPr>
          <p:nvPr>
            <p:ph type="sldImg" idx="2"/>
          </p:nvPr>
        </p:nvSpPr>
        <p:spPr>
          <a:xfrm>
            <a:off x="1187725" y="696366"/>
            <a:ext cx="4634949" cy="34865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g6c11cd0d13_1_114:notes"/>
          <p:cNvSpPr txBox="1">
            <a:spLocks noGrp="1"/>
          </p:cNvSpPr>
          <p:nvPr>
            <p:ph type="body" idx="1"/>
          </p:nvPr>
        </p:nvSpPr>
        <p:spPr>
          <a:xfrm>
            <a:off x="701675" y="4416425"/>
            <a:ext cx="5607050" cy="4183063"/>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727" name="Google Shape;727;g6c11cd0d13_1_114:notes"/>
          <p:cNvSpPr txBox="1">
            <a:spLocks noGrp="1"/>
          </p:cNvSpPr>
          <p:nvPr>
            <p:ph type="hdr" idx="3"/>
          </p:nvPr>
        </p:nvSpPr>
        <p:spPr>
          <a:xfrm>
            <a:off x="0" y="0"/>
            <a:ext cx="3038476" cy="465138"/>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728" name="Google Shape;728;g6c11cd0d13_1_114:notes"/>
          <p:cNvSpPr txBox="1">
            <a:spLocks noGrp="1"/>
          </p:cNvSpPr>
          <p:nvPr>
            <p:ph type="ftr" idx="11"/>
          </p:nvPr>
        </p:nvSpPr>
        <p:spPr>
          <a:xfrm>
            <a:off x="0" y="8829675"/>
            <a:ext cx="3038476" cy="465138"/>
          </a:xfrm>
          <a:prstGeom prst="rect">
            <a:avLst/>
          </a:prstGeom>
          <a:noFill/>
          <a:ln>
            <a:noFill/>
          </a:ln>
        </p:spPr>
        <p:txBody>
          <a:bodyPr spcFirstLastPara="1" wrap="square" lIns="91350" tIns="45675" rIns="91350" bIns="45675" anchor="b" anchorCtr="0">
            <a:noAutofit/>
          </a:bodyPr>
          <a:lstStyle/>
          <a:p>
            <a:pPr marL="0" lvl="0" indent="0" algn="l" rtl="0">
              <a:spcBef>
                <a:spcPts val="0"/>
              </a:spcBef>
              <a:spcAft>
                <a:spcPts val="0"/>
              </a:spcAft>
              <a:buNone/>
            </a:pPr>
            <a:endParaRPr sz="1400"/>
          </a:p>
        </p:txBody>
      </p:sp>
      <p:sp>
        <p:nvSpPr>
          <p:cNvPr id="729" name="Google Shape;729;g6c11cd0d13_1_114:notes"/>
          <p:cNvSpPr txBox="1">
            <a:spLocks noGrp="1"/>
          </p:cNvSpPr>
          <p:nvPr>
            <p:ph type="sldNum" idx="12"/>
          </p:nvPr>
        </p:nvSpPr>
        <p:spPr>
          <a:xfrm>
            <a:off x="3970339" y="8829675"/>
            <a:ext cx="3038476" cy="465138"/>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US" sz="1400"/>
              <a:t>13</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6c11cd0d13_1_122:notes"/>
          <p:cNvSpPr>
            <a:spLocks noGrp="1" noRot="1" noChangeAspect="1"/>
          </p:cNvSpPr>
          <p:nvPr>
            <p:ph type="sldImg" idx="2"/>
          </p:nvPr>
        </p:nvSpPr>
        <p:spPr>
          <a:xfrm>
            <a:off x="1187725" y="696366"/>
            <a:ext cx="4634949" cy="34865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g6c11cd0d13_1_122:notes"/>
          <p:cNvSpPr txBox="1">
            <a:spLocks noGrp="1"/>
          </p:cNvSpPr>
          <p:nvPr>
            <p:ph type="body" idx="1"/>
          </p:nvPr>
        </p:nvSpPr>
        <p:spPr>
          <a:xfrm>
            <a:off x="701675" y="4416425"/>
            <a:ext cx="5607050" cy="4183063"/>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736" name="Google Shape;736;g6c11cd0d13_1_122:notes"/>
          <p:cNvSpPr txBox="1">
            <a:spLocks noGrp="1"/>
          </p:cNvSpPr>
          <p:nvPr>
            <p:ph type="hdr" idx="3"/>
          </p:nvPr>
        </p:nvSpPr>
        <p:spPr>
          <a:xfrm>
            <a:off x="0" y="0"/>
            <a:ext cx="3038476" cy="465138"/>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737" name="Google Shape;737;g6c11cd0d13_1_122:notes"/>
          <p:cNvSpPr txBox="1">
            <a:spLocks noGrp="1"/>
          </p:cNvSpPr>
          <p:nvPr>
            <p:ph type="ftr" idx="11"/>
          </p:nvPr>
        </p:nvSpPr>
        <p:spPr>
          <a:xfrm>
            <a:off x="0" y="8829675"/>
            <a:ext cx="3038476" cy="465138"/>
          </a:xfrm>
          <a:prstGeom prst="rect">
            <a:avLst/>
          </a:prstGeom>
          <a:noFill/>
          <a:ln>
            <a:noFill/>
          </a:ln>
        </p:spPr>
        <p:txBody>
          <a:bodyPr spcFirstLastPara="1" wrap="square" lIns="91350" tIns="45675" rIns="91350" bIns="45675" anchor="b" anchorCtr="0">
            <a:noAutofit/>
          </a:bodyPr>
          <a:lstStyle/>
          <a:p>
            <a:pPr marL="0" lvl="0" indent="0" algn="l" rtl="0">
              <a:spcBef>
                <a:spcPts val="0"/>
              </a:spcBef>
              <a:spcAft>
                <a:spcPts val="0"/>
              </a:spcAft>
              <a:buNone/>
            </a:pPr>
            <a:endParaRPr sz="1400"/>
          </a:p>
        </p:txBody>
      </p:sp>
      <p:sp>
        <p:nvSpPr>
          <p:cNvPr id="738" name="Google Shape;738;g6c11cd0d13_1_122:notes"/>
          <p:cNvSpPr txBox="1">
            <a:spLocks noGrp="1"/>
          </p:cNvSpPr>
          <p:nvPr>
            <p:ph type="sldNum" idx="12"/>
          </p:nvPr>
        </p:nvSpPr>
        <p:spPr>
          <a:xfrm>
            <a:off x="3970339" y="8829675"/>
            <a:ext cx="3038476" cy="465138"/>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US" sz="1400"/>
              <a:t>14</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6c11cd0d13_1_132:notes"/>
          <p:cNvSpPr>
            <a:spLocks noGrp="1" noRot="1" noChangeAspect="1"/>
          </p:cNvSpPr>
          <p:nvPr>
            <p:ph type="sldImg" idx="2"/>
          </p:nvPr>
        </p:nvSpPr>
        <p:spPr>
          <a:xfrm>
            <a:off x="1187725" y="696366"/>
            <a:ext cx="4634949" cy="34865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g6c11cd0d13_1_132:notes"/>
          <p:cNvSpPr txBox="1">
            <a:spLocks noGrp="1"/>
          </p:cNvSpPr>
          <p:nvPr>
            <p:ph type="body" idx="1"/>
          </p:nvPr>
        </p:nvSpPr>
        <p:spPr>
          <a:xfrm>
            <a:off x="701675" y="4416425"/>
            <a:ext cx="5607050" cy="4183063"/>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747" name="Google Shape;747;g6c11cd0d13_1_132:notes"/>
          <p:cNvSpPr txBox="1">
            <a:spLocks noGrp="1"/>
          </p:cNvSpPr>
          <p:nvPr>
            <p:ph type="hdr" idx="3"/>
          </p:nvPr>
        </p:nvSpPr>
        <p:spPr>
          <a:xfrm>
            <a:off x="0" y="0"/>
            <a:ext cx="3038476" cy="465138"/>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748" name="Google Shape;748;g6c11cd0d13_1_132:notes"/>
          <p:cNvSpPr txBox="1">
            <a:spLocks noGrp="1"/>
          </p:cNvSpPr>
          <p:nvPr>
            <p:ph type="ftr" idx="11"/>
          </p:nvPr>
        </p:nvSpPr>
        <p:spPr>
          <a:xfrm>
            <a:off x="0" y="8829675"/>
            <a:ext cx="3038476" cy="465138"/>
          </a:xfrm>
          <a:prstGeom prst="rect">
            <a:avLst/>
          </a:prstGeom>
          <a:noFill/>
          <a:ln>
            <a:noFill/>
          </a:ln>
        </p:spPr>
        <p:txBody>
          <a:bodyPr spcFirstLastPara="1" wrap="square" lIns="91350" tIns="45675" rIns="91350" bIns="45675" anchor="b" anchorCtr="0">
            <a:noAutofit/>
          </a:bodyPr>
          <a:lstStyle/>
          <a:p>
            <a:pPr marL="0" lvl="0" indent="0" algn="l" rtl="0">
              <a:spcBef>
                <a:spcPts val="0"/>
              </a:spcBef>
              <a:spcAft>
                <a:spcPts val="0"/>
              </a:spcAft>
              <a:buNone/>
            </a:pPr>
            <a:endParaRPr sz="1400"/>
          </a:p>
        </p:txBody>
      </p:sp>
      <p:sp>
        <p:nvSpPr>
          <p:cNvPr id="749" name="Google Shape;749;g6c11cd0d13_1_132:notes"/>
          <p:cNvSpPr txBox="1">
            <a:spLocks noGrp="1"/>
          </p:cNvSpPr>
          <p:nvPr>
            <p:ph type="sldNum" idx="12"/>
          </p:nvPr>
        </p:nvSpPr>
        <p:spPr>
          <a:xfrm>
            <a:off x="3970339" y="8829675"/>
            <a:ext cx="3038476" cy="465138"/>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US" sz="1400"/>
              <a:t>15</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6c11cd0d13_1_140:notes"/>
          <p:cNvSpPr>
            <a:spLocks noGrp="1" noRot="1" noChangeAspect="1"/>
          </p:cNvSpPr>
          <p:nvPr>
            <p:ph type="sldImg" idx="2"/>
          </p:nvPr>
        </p:nvSpPr>
        <p:spPr>
          <a:xfrm>
            <a:off x="1187725" y="696366"/>
            <a:ext cx="4634949" cy="34865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5" name="Google Shape;755;g6c11cd0d13_1_140:notes"/>
          <p:cNvSpPr txBox="1">
            <a:spLocks noGrp="1"/>
          </p:cNvSpPr>
          <p:nvPr>
            <p:ph type="body" idx="1"/>
          </p:nvPr>
        </p:nvSpPr>
        <p:spPr>
          <a:xfrm>
            <a:off x="701675" y="4416425"/>
            <a:ext cx="5607050" cy="4183063"/>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756" name="Google Shape;756;g6c11cd0d13_1_140:notes"/>
          <p:cNvSpPr txBox="1">
            <a:spLocks noGrp="1"/>
          </p:cNvSpPr>
          <p:nvPr>
            <p:ph type="hdr" idx="3"/>
          </p:nvPr>
        </p:nvSpPr>
        <p:spPr>
          <a:xfrm>
            <a:off x="0" y="0"/>
            <a:ext cx="3038476" cy="465138"/>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757" name="Google Shape;757;g6c11cd0d13_1_140:notes"/>
          <p:cNvSpPr txBox="1">
            <a:spLocks noGrp="1"/>
          </p:cNvSpPr>
          <p:nvPr>
            <p:ph type="ftr" idx="11"/>
          </p:nvPr>
        </p:nvSpPr>
        <p:spPr>
          <a:xfrm>
            <a:off x="0" y="8829675"/>
            <a:ext cx="3038476" cy="465138"/>
          </a:xfrm>
          <a:prstGeom prst="rect">
            <a:avLst/>
          </a:prstGeom>
          <a:noFill/>
          <a:ln>
            <a:noFill/>
          </a:ln>
        </p:spPr>
        <p:txBody>
          <a:bodyPr spcFirstLastPara="1" wrap="square" lIns="91350" tIns="45675" rIns="91350" bIns="45675" anchor="b" anchorCtr="0">
            <a:noAutofit/>
          </a:bodyPr>
          <a:lstStyle/>
          <a:p>
            <a:pPr marL="0" lvl="0" indent="0" algn="l" rtl="0">
              <a:spcBef>
                <a:spcPts val="0"/>
              </a:spcBef>
              <a:spcAft>
                <a:spcPts val="0"/>
              </a:spcAft>
              <a:buNone/>
            </a:pPr>
            <a:endParaRPr sz="1400"/>
          </a:p>
        </p:txBody>
      </p:sp>
      <p:sp>
        <p:nvSpPr>
          <p:cNvPr id="758" name="Google Shape;758;g6c11cd0d13_1_140:notes"/>
          <p:cNvSpPr txBox="1">
            <a:spLocks noGrp="1"/>
          </p:cNvSpPr>
          <p:nvPr>
            <p:ph type="sldNum" idx="12"/>
          </p:nvPr>
        </p:nvSpPr>
        <p:spPr>
          <a:xfrm>
            <a:off x="3970339" y="8829675"/>
            <a:ext cx="3038476" cy="465138"/>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US" sz="1400"/>
              <a:t>16</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6c11cd0d13_1_148:notes"/>
          <p:cNvSpPr>
            <a:spLocks noGrp="1" noRot="1" noChangeAspect="1"/>
          </p:cNvSpPr>
          <p:nvPr>
            <p:ph type="sldImg" idx="2"/>
          </p:nvPr>
        </p:nvSpPr>
        <p:spPr>
          <a:xfrm>
            <a:off x="1187725" y="696366"/>
            <a:ext cx="4634949" cy="34865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4" name="Google Shape;764;g6c11cd0d13_1_148:notes"/>
          <p:cNvSpPr txBox="1">
            <a:spLocks noGrp="1"/>
          </p:cNvSpPr>
          <p:nvPr>
            <p:ph type="body" idx="1"/>
          </p:nvPr>
        </p:nvSpPr>
        <p:spPr>
          <a:xfrm>
            <a:off x="701675" y="4416425"/>
            <a:ext cx="5607050" cy="4183063"/>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765" name="Google Shape;765;g6c11cd0d13_1_148:notes"/>
          <p:cNvSpPr txBox="1">
            <a:spLocks noGrp="1"/>
          </p:cNvSpPr>
          <p:nvPr>
            <p:ph type="hdr" idx="3"/>
          </p:nvPr>
        </p:nvSpPr>
        <p:spPr>
          <a:xfrm>
            <a:off x="0" y="0"/>
            <a:ext cx="3038476" cy="465138"/>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766" name="Google Shape;766;g6c11cd0d13_1_148:notes"/>
          <p:cNvSpPr txBox="1">
            <a:spLocks noGrp="1"/>
          </p:cNvSpPr>
          <p:nvPr>
            <p:ph type="ftr" idx="11"/>
          </p:nvPr>
        </p:nvSpPr>
        <p:spPr>
          <a:xfrm>
            <a:off x="0" y="8829675"/>
            <a:ext cx="3038476" cy="465138"/>
          </a:xfrm>
          <a:prstGeom prst="rect">
            <a:avLst/>
          </a:prstGeom>
          <a:noFill/>
          <a:ln>
            <a:noFill/>
          </a:ln>
        </p:spPr>
        <p:txBody>
          <a:bodyPr spcFirstLastPara="1" wrap="square" lIns="91350" tIns="45675" rIns="91350" bIns="45675" anchor="b" anchorCtr="0">
            <a:noAutofit/>
          </a:bodyPr>
          <a:lstStyle/>
          <a:p>
            <a:pPr marL="0" lvl="0" indent="0" algn="l" rtl="0">
              <a:spcBef>
                <a:spcPts val="0"/>
              </a:spcBef>
              <a:spcAft>
                <a:spcPts val="0"/>
              </a:spcAft>
              <a:buNone/>
            </a:pPr>
            <a:endParaRPr sz="1400"/>
          </a:p>
        </p:txBody>
      </p:sp>
      <p:sp>
        <p:nvSpPr>
          <p:cNvPr id="767" name="Google Shape;767;g6c11cd0d13_1_148:notes"/>
          <p:cNvSpPr txBox="1">
            <a:spLocks noGrp="1"/>
          </p:cNvSpPr>
          <p:nvPr>
            <p:ph type="sldNum" idx="12"/>
          </p:nvPr>
        </p:nvSpPr>
        <p:spPr>
          <a:xfrm>
            <a:off x="3970339" y="8829675"/>
            <a:ext cx="3038476" cy="465138"/>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US" sz="1400"/>
              <a:t>17</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6c11cd0d13_1_156:notes"/>
          <p:cNvSpPr>
            <a:spLocks noGrp="1" noRot="1" noChangeAspect="1"/>
          </p:cNvSpPr>
          <p:nvPr>
            <p:ph type="sldImg" idx="2"/>
          </p:nvPr>
        </p:nvSpPr>
        <p:spPr>
          <a:xfrm>
            <a:off x="1187725" y="696366"/>
            <a:ext cx="4634949" cy="34865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3" name="Google Shape;773;g6c11cd0d13_1_156:notes"/>
          <p:cNvSpPr txBox="1">
            <a:spLocks noGrp="1"/>
          </p:cNvSpPr>
          <p:nvPr>
            <p:ph type="body" idx="1"/>
          </p:nvPr>
        </p:nvSpPr>
        <p:spPr>
          <a:xfrm>
            <a:off x="701675" y="4416425"/>
            <a:ext cx="5607050" cy="4183063"/>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774" name="Google Shape;774;g6c11cd0d13_1_156:notes"/>
          <p:cNvSpPr txBox="1">
            <a:spLocks noGrp="1"/>
          </p:cNvSpPr>
          <p:nvPr>
            <p:ph type="hdr" idx="3"/>
          </p:nvPr>
        </p:nvSpPr>
        <p:spPr>
          <a:xfrm>
            <a:off x="0" y="0"/>
            <a:ext cx="3038476" cy="465138"/>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775" name="Google Shape;775;g6c11cd0d13_1_156:notes"/>
          <p:cNvSpPr txBox="1">
            <a:spLocks noGrp="1"/>
          </p:cNvSpPr>
          <p:nvPr>
            <p:ph type="ftr" idx="11"/>
          </p:nvPr>
        </p:nvSpPr>
        <p:spPr>
          <a:xfrm>
            <a:off x="0" y="8829675"/>
            <a:ext cx="3038476" cy="465138"/>
          </a:xfrm>
          <a:prstGeom prst="rect">
            <a:avLst/>
          </a:prstGeom>
          <a:noFill/>
          <a:ln>
            <a:noFill/>
          </a:ln>
        </p:spPr>
        <p:txBody>
          <a:bodyPr spcFirstLastPara="1" wrap="square" lIns="91350" tIns="45675" rIns="91350" bIns="45675" anchor="b" anchorCtr="0">
            <a:noAutofit/>
          </a:bodyPr>
          <a:lstStyle/>
          <a:p>
            <a:pPr marL="0" lvl="0" indent="0" algn="l" rtl="0">
              <a:spcBef>
                <a:spcPts val="0"/>
              </a:spcBef>
              <a:spcAft>
                <a:spcPts val="0"/>
              </a:spcAft>
              <a:buNone/>
            </a:pPr>
            <a:endParaRPr sz="1400"/>
          </a:p>
        </p:txBody>
      </p:sp>
      <p:sp>
        <p:nvSpPr>
          <p:cNvPr id="776" name="Google Shape;776;g6c11cd0d13_1_156:notes"/>
          <p:cNvSpPr txBox="1">
            <a:spLocks noGrp="1"/>
          </p:cNvSpPr>
          <p:nvPr>
            <p:ph type="sldNum" idx="12"/>
          </p:nvPr>
        </p:nvSpPr>
        <p:spPr>
          <a:xfrm>
            <a:off x="3970339" y="8829675"/>
            <a:ext cx="3038476" cy="465138"/>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US" sz="1400"/>
              <a:t>18</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6c11cd0d13_1_173:notes"/>
          <p:cNvSpPr>
            <a:spLocks noGrp="1" noRot="1" noChangeAspect="1"/>
          </p:cNvSpPr>
          <p:nvPr>
            <p:ph type="sldImg" idx="2"/>
          </p:nvPr>
        </p:nvSpPr>
        <p:spPr>
          <a:xfrm>
            <a:off x="1187725" y="696366"/>
            <a:ext cx="4634949" cy="34865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g6c11cd0d13_1_173:notes"/>
          <p:cNvSpPr txBox="1">
            <a:spLocks noGrp="1"/>
          </p:cNvSpPr>
          <p:nvPr>
            <p:ph type="body" idx="1"/>
          </p:nvPr>
        </p:nvSpPr>
        <p:spPr>
          <a:xfrm>
            <a:off x="701675" y="4416425"/>
            <a:ext cx="5607050" cy="4183063"/>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792" name="Google Shape;792;g6c11cd0d13_1_173:notes"/>
          <p:cNvSpPr txBox="1">
            <a:spLocks noGrp="1"/>
          </p:cNvSpPr>
          <p:nvPr>
            <p:ph type="hdr" idx="3"/>
          </p:nvPr>
        </p:nvSpPr>
        <p:spPr>
          <a:xfrm>
            <a:off x="0" y="0"/>
            <a:ext cx="3038476" cy="465138"/>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793" name="Google Shape;793;g6c11cd0d13_1_173:notes"/>
          <p:cNvSpPr txBox="1">
            <a:spLocks noGrp="1"/>
          </p:cNvSpPr>
          <p:nvPr>
            <p:ph type="ftr" idx="11"/>
          </p:nvPr>
        </p:nvSpPr>
        <p:spPr>
          <a:xfrm>
            <a:off x="0" y="8829675"/>
            <a:ext cx="3038476" cy="465138"/>
          </a:xfrm>
          <a:prstGeom prst="rect">
            <a:avLst/>
          </a:prstGeom>
          <a:noFill/>
          <a:ln>
            <a:noFill/>
          </a:ln>
        </p:spPr>
        <p:txBody>
          <a:bodyPr spcFirstLastPara="1" wrap="square" lIns="91350" tIns="45675" rIns="91350" bIns="45675" anchor="b" anchorCtr="0">
            <a:noAutofit/>
          </a:bodyPr>
          <a:lstStyle/>
          <a:p>
            <a:pPr marL="0" lvl="0" indent="0" algn="l" rtl="0">
              <a:spcBef>
                <a:spcPts val="0"/>
              </a:spcBef>
              <a:spcAft>
                <a:spcPts val="0"/>
              </a:spcAft>
              <a:buNone/>
            </a:pPr>
            <a:endParaRPr sz="1400"/>
          </a:p>
        </p:txBody>
      </p:sp>
      <p:sp>
        <p:nvSpPr>
          <p:cNvPr id="794" name="Google Shape;794;g6c11cd0d13_1_173:notes"/>
          <p:cNvSpPr txBox="1">
            <a:spLocks noGrp="1"/>
          </p:cNvSpPr>
          <p:nvPr>
            <p:ph type="sldNum" idx="12"/>
          </p:nvPr>
        </p:nvSpPr>
        <p:spPr>
          <a:xfrm>
            <a:off x="3970339" y="8829675"/>
            <a:ext cx="3038476" cy="465138"/>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US" sz="1400"/>
              <a:t>19</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6c0ea6dbd1_0_199: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6c0ea6dbd1_0_199: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6c11cd0d13_1_181:notes"/>
          <p:cNvSpPr>
            <a:spLocks noGrp="1" noRot="1" noChangeAspect="1"/>
          </p:cNvSpPr>
          <p:nvPr>
            <p:ph type="sldImg" idx="2"/>
          </p:nvPr>
        </p:nvSpPr>
        <p:spPr>
          <a:xfrm>
            <a:off x="1187725" y="696366"/>
            <a:ext cx="4634949" cy="34865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g6c11cd0d13_1_181:notes"/>
          <p:cNvSpPr txBox="1">
            <a:spLocks noGrp="1"/>
          </p:cNvSpPr>
          <p:nvPr>
            <p:ph type="body" idx="1"/>
          </p:nvPr>
        </p:nvSpPr>
        <p:spPr>
          <a:xfrm>
            <a:off x="701675" y="4416425"/>
            <a:ext cx="5607050" cy="4183063"/>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801" name="Google Shape;801;g6c11cd0d13_1_181:notes"/>
          <p:cNvSpPr txBox="1">
            <a:spLocks noGrp="1"/>
          </p:cNvSpPr>
          <p:nvPr>
            <p:ph type="hdr" idx="3"/>
          </p:nvPr>
        </p:nvSpPr>
        <p:spPr>
          <a:xfrm>
            <a:off x="0" y="0"/>
            <a:ext cx="3038476" cy="465138"/>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802" name="Google Shape;802;g6c11cd0d13_1_181:notes"/>
          <p:cNvSpPr txBox="1">
            <a:spLocks noGrp="1"/>
          </p:cNvSpPr>
          <p:nvPr>
            <p:ph type="ftr" idx="11"/>
          </p:nvPr>
        </p:nvSpPr>
        <p:spPr>
          <a:xfrm>
            <a:off x="0" y="8829675"/>
            <a:ext cx="3038476" cy="465138"/>
          </a:xfrm>
          <a:prstGeom prst="rect">
            <a:avLst/>
          </a:prstGeom>
          <a:noFill/>
          <a:ln>
            <a:noFill/>
          </a:ln>
        </p:spPr>
        <p:txBody>
          <a:bodyPr spcFirstLastPara="1" wrap="square" lIns="91350" tIns="45675" rIns="91350" bIns="45675" anchor="b" anchorCtr="0">
            <a:noAutofit/>
          </a:bodyPr>
          <a:lstStyle/>
          <a:p>
            <a:pPr marL="0" lvl="0" indent="0" algn="l" rtl="0">
              <a:spcBef>
                <a:spcPts val="0"/>
              </a:spcBef>
              <a:spcAft>
                <a:spcPts val="0"/>
              </a:spcAft>
              <a:buNone/>
            </a:pPr>
            <a:endParaRPr sz="1400"/>
          </a:p>
        </p:txBody>
      </p:sp>
      <p:sp>
        <p:nvSpPr>
          <p:cNvPr id="803" name="Google Shape;803;g6c11cd0d13_1_181:notes"/>
          <p:cNvSpPr txBox="1">
            <a:spLocks noGrp="1"/>
          </p:cNvSpPr>
          <p:nvPr>
            <p:ph type="sldNum" idx="12"/>
          </p:nvPr>
        </p:nvSpPr>
        <p:spPr>
          <a:xfrm>
            <a:off x="3970339" y="8829675"/>
            <a:ext cx="3038476" cy="465138"/>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US" sz="1400"/>
              <a:t>20</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6c11cd0d13_1_189:notes"/>
          <p:cNvSpPr>
            <a:spLocks noGrp="1" noRot="1" noChangeAspect="1"/>
          </p:cNvSpPr>
          <p:nvPr>
            <p:ph type="sldImg" idx="2"/>
          </p:nvPr>
        </p:nvSpPr>
        <p:spPr>
          <a:xfrm>
            <a:off x="1187725" y="696366"/>
            <a:ext cx="4634949" cy="34865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9" name="Google Shape;809;g6c11cd0d13_1_189:notes"/>
          <p:cNvSpPr txBox="1">
            <a:spLocks noGrp="1"/>
          </p:cNvSpPr>
          <p:nvPr>
            <p:ph type="body" idx="1"/>
          </p:nvPr>
        </p:nvSpPr>
        <p:spPr>
          <a:xfrm>
            <a:off x="701675" y="4416425"/>
            <a:ext cx="5607050" cy="4183063"/>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810" name="Google Shape;810;g6c11cd0d13_1_189:notes"/>
          <p:cNvSpPr txBox="1">
            <a:spLocks noGrp="1"/>
          </p:cNvSpPr>
          <p:nvPr>
            <p:ph type="hdr" idx="3"/>
          </p:nvPr>
        </p:nvSpPr>
        <p:spPr>
          <a:xfrm>
            <a:off x="0" y="0"/>
            <a:ext cx="3038476" cy="465138"/>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811" name="Google Shape;811;g6c11cd0d13_1_189:notes"/>
          <p:cNvSpPr txBox="1">
            <a:spLocks noGrp="1"/>
          </p:cNvSpPr>
          <p:nvPr>
            <p:ph type="ftr" idx="11"/>
          </p:nvPr>
        </p:nvSpPr>
        <p:spPr>
          <a:xfrm>
            <a:off x="0" y="8829675"/>
            <a:ext cx="3038476" cy="465138"/>
          </a:xfrm>
          <a:prstGeom prst="rect">
            <a:avLst/>
          </a:prstGeom>
          <a:noFill/>
          <a:ln>
            <a:noFill/>
          </a:ln>
        </p:spPr>
        <p:txBody>
          <a:bodyPr spcFirstLastPara="1" wrap="square" lIns="91350" tIns="45675" rIns="91350" bIns="45675" anchor="b" anchorCtr="0">
            <a:noAutofit/>
          </a:bodyPr>
          <a:lstStyle/>
          <a:p>
            <a:pPr marL="0" lvl="0" indent="0" algn="l" rtl="0">
              <a:spcBef>
                <a:spcPts val="0"/>
              </a:spcBef>
              <a:spcAft>
                <a:spcPts val="0"/>
              </a:spcAft>
              <a:buNone/>
            </a:pPr>
            <a:endParaRPr sz="1400"/>
          </a:p>
        </p:txBody>
      </p:sp>
      <p:sp>
        <p:nvSpPr>
          <p:cNvPr id="812" name="Google Shape;812;g6c11cd0d13_1_189:notes"/>
          <p:cNvSpPr txBox="1">
            <a:spLocks noGrp="1"/>
          </p:cNvSpPr>
          <p:nvPr>
            <p:ph type="sldNum" idx="12"/>
          </p:nvPr>
        </p:nvSpPr>
        <p:spPr>
          <a:xfrm>
            <a:off x="3970339" y="8829675"/>
            <a:ext cx="3038476" cy="465138"/>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US" sz="1400"/>
              <a:t>21</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6c11cd0d13_1_197:notes"/>
          <p:cNvSpPr>
            <a:spLocks noGrp="1" noRot="1" noChangeAspect="1"/>
          </p:cNvSpPr>
          <p:nvPr>
            <p:ph type="sldImg" idx="2"/>
          </p:nvPr>
        </p:nvSpPr>
        <p:spPr>
          <a:xfrm>
            <a:off x="1187725" y="696366"/>
            <a:ext cx="4634949" cy="34865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8" name="Google Shape;818;g6c11cd0d13_1_197:notes"/>
          <p:cNvSpPr txBox="1">
            <a:spLocks noGrp="1"/>
          </p:cNvSpPr>
          <p:nvPr>
            <p:ph type="body" idx="1"/>
          </p:nvPr>
        </p:nvSpPr>
        <p:spPr>
          <a:xfrm>
            <a:off x="701675" y="4416425"/>
            <a:ext cx="5607050" cy="4183063"/>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819" name="Google Shape;819;g6c11cd0d13_1_197:notes"/>
          <p:cNvSpPr txBox="1">
            <a:spLocks noGrp="1"/>
          </p:cNvSpPr>
          <p:nvPr>
            <p:ph type="hdr" idx="3"/>
          </p:nvPr>
        </p:nvSpPr>
        <p:spPr>
          <a:xfrm>
            <a:off x="0" y="0"/>
            <a:ext cx="3038476" cy="465138"/>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820" name="Google Shape;820;g6c11cd0d13_1_197:notes"/>
          <p:cNvSpPr txBox="1">
            <a:spLocks noGrp="1"/>
          </p:cNvSpPr>
          <p:nvPr>
            <p:ph type="ftr" idx="11"/>
          </p:nvPr>
        </p:nvSpPr>
        <p:spPr>
          <a:xfrm>
            <a:off x="0" y="8829675"/>
            <a:ext cx="3038476" cy="465138"/>
          </a:xfrm>
          <a:prstGeom prst="rect">
            <a:avLst/>
          </a:prstGeom>
          <a:noFill/>
          <a:ln>
            <a:noFill/>
          </a:ln>
        </p:spPr>
        <p:txBody>
          <a:bodyPr spcFirstLastPara="1" wrap="square" lIns="91350" tIns="45675" rIns="91350" bIns="45675" anchor="b" anchorCtr="0">
            <a:noAutofit/>
          </a:bodyPr>
          <a:lstStyle/>
          <a:p>
            <a:pPr marL="0" lvl="0" indent="0" algn="l" rtl="0">
              <a:spcBef>
                <a:spcPts val="0"/>
              </a:spcBef>
              <a:spcAft>
                <a:spcPts val="0"/>
              </a:spcAft>
              <a:buNone/>
            </a:pPr>
            <a:endParaRPr sz="1400"/>
          </a:p>
        </p:txBody>
      </p:sp>
      <p:sp>
        <p:nvSpPr>
          <p:cNvPr id="821" name="Google Shape;821;g6c11cd0d13_1_197:notes"/>
          <p:cNvSpPr txBox="1">
            <a:spLocks noGrp="1"/>
          </p:cNvSpPr>
          <p:nvPr>
            <p:ph type="sldNum" idx="12"/>
          </p:nvPr>
        </p:nvSpPr>
        <p:spPr>
          <a:xfrm>
            <a:off x="3970339" y="8829675"/>
            <a:ext cx="3038476" cy="465138"/>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US" sz="1400"/>
              <a:t>22</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c11cd0d13_1_25:notes"/>
          <p:cNvSpPr>
            <a:spLocks noGrp="1" noRot="1" noChangeAspect="1"/>
          </p:cNvSpPr>
          <p:nvPr>
            <p:ph type="sldImg" idx="2"/>
          </p:nvPr>
        </p:nvSpPr>
        <p:spPr>
          <a:xfrm>
            <a:off x="1187725" y="696366"/>
            <a:ext cx="4634949" cy="34865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g6c11cd0d13_1_25:notes"/>
          <p:cNvSpPr txBox="1">
            <a:spLocks noGrp="1"/>
          </p:cNvSpPr>
          <p:nvPr>
            <p:ph type="body" idx="1"/>
          </p:nvPr>
        </p:nvSpPr>
        <p:spPr>
          <a:xfrm>
            <a:off x="701675" y="4416425"/>
            <a:ext cx="5607050" cy="4183063"/>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629" name="Google Shape;629;g6c11cd0d13_1_25:notes"/>
          <p:cNvSpPr txBox="1">
            <a:spLocks noGrp="1"/>
          </p:cNvSpPr>
          <p:nvPr>
            <p:ph type="hdr" idx="3"/>
          </p:nvPr>
        </p:nvSpPr>
        <p:spPr>
          <a:xfrm>
            <a:off x="0" y="0"/>
            <a:ext cx="3038476" cy="465138"/>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630" name="Google Shape;630;g6c11cd0d13_1_25:notes"/>
          <p:cNvSpPr txBox="1">
            <a:spLocks noGrp="1"/>
          </p:cNvSpPr>
          <p:nvPr>
            <p:ph type="ftr" idx="11"/>
          </p:nvPr>
        </p:nvSpPr>
        <p:spPr>
          <a:xfrm>
            <a:off x="0" y="8829675"/>
            <a:ext cx="3038476" cy="465138"/>
          </a:xfrm>
          <a:prstGeom prst="rect">
            <a:avLst/>
          </a:prstGeom>
          <a:noFill/>
          <a:ln>
            <a:noFill/>
          </a:ln>
        </p:spPr>
        <p:txBody>
          <a:bodyPr spcFirstLastPara="1" wrap="square" lIns="91350" tIns="45675" rIns="91350" bIns="45675" anchor="b" anchorCtr="0">
            <a:noAutofit/>
          </a:bodyPr>
          <a:lstStyle/>
          <a:p>
            <a:pPr marL="0" lvl="0" indent="0" algn="l" rtl="0">
              <a:spcBef>
                <a:spcPts val="0"/>
              </a:spcBef>
              <a:spcAft>
                <a:spcPts val="0"/>
              </a:spcAft>
              <a:buNone/>
            </a:pPr>
            <a:endParaRPr sz="1400"/>
          </a:p>
        </p:txBody>
      </p:sp>
      <p:sp>
        <p:nvSpPr>
          <p:cNvPr id="631" name="Google Shape;631;g6c11cd0d13_1_25:notes"/>
          <p:cNvSpPr txBox="1">
            <a:spLocks noGrp="1"/>
          </p:cNvSpPr>
          <p:nvPr>
            <p:ph type="sldNum" idx="12"/>
          </p:nvPr>
        </p:nvSpPr>
        <p:spPr>
          <a:xfrm>
            <a:off x="3970339" y="8829675"/>
            <a:ext cx="3038476" cy="465138"/>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US" sz="1400"/>
              <a:t>3</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6c11cd0d13_1_34:notes"/>
          <p:cNvSpPr>
            <a:spLocks noGrp="1" noRot="1" noChangeAspect="1"/>
          </p:cNvSpPr>
          <p:nvPr>
            <p:ph type="sldImg" idx="2"/>
          </p:nvPr>
        </p:nvSpPr>
        <p:spPr>
          <a:xfrm>
            <a:off x="1187725" y="696366"/>
            <a:ext cx="4634949" cy="34865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g6c11cd0d13_1_34:notes"/>
          <p:cNvSpPr txBox="1">
            <a:spLocks noGrp="1"/>
          </p:cNvSpPr>
          <p:nvPr>
            <p:ph type="body" idx="1"/>
          </p:nvPr>
        </p:nvSpPr>
        <p:spPr>
          <a:xfrm>
            <a:off x="701675" y="4416425"/>
            <a:ext cx="5607050" cy="4183063"/>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638" name="Google Shape;638;g6c11cd0d13_1_34:notes"/>
          <p:cNvSpPr txBox="1">
            <a:spLocks noGrp="1"/>
          </p:cNvSpPr>
          <p:nvPr>
            <p:ph type="hdr" idx="3"/>
          </p:nvPr>
        </p:nvSpPr>
        <p:spPr>
          <a:xfrm>
            <a:off x="0" y="0"/>
            <a:ext cx="3038476" cy="465138"/>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639" name="Google Shape;639;g6c11cd0d13_1_34:notes"/>
          <p:cNvSpPr txBox="1">
            <a:spLocks noGrp="1"/>
          </p:cNvSpPr>
          <p:nvPr>
            <p:ph type="ftr" idx="11"/>
          </p:nvPr>
        </p:nvSpPr>
        <p:spPr>
          <a:xfrm>
            <a:off x="0" y="8829675"/>
            <a:ext cx="3038476" cy="465138"/>
          </a:xfrm>
          <a:prstGeom prst="rect">
            <a:avLst/>
          </a:prstGeom>
          <a:noFill/>
          <a:ln>
            <a:noFill/>
          </a:ln>
        </p:spPr>
        <p:txBody>
          <a:bodyPr spcFirstLastPara="1" wrap="square" lIns="91350" tIns="45675" rIns="91350" bIns="45675" anchor="b" anchorCtr="0">
            <a:noAutofit/>
          </a:bodyPr>
          <a:lstStyle/>
          <a:p>
            <a:pPr marL="0" lvl="0" indent="0" algn="l" rtl="0">
              <a:spcBef>
                <a:spcPts val="0"/>
              </a:spcBef>
              <a:spcAft>
                <a:spcPts val="0"/>
              </a:spcAft>
              <a:buNone/>
            </a:pPr>
            <a:endParaRPr sz="1400"/>
          </a:p>
        </p:txBody>
      </p:sp>
      <p:sp>
        <p:nvSpPr>
          <p:cNvPr id="640" name="Google Shape;640;g6c11cd0d13_1_34:notes"/>
          <p:cNvSpPr txBox="1">
            <a:spLocks noGrp="1"/>
          </p:cNvSpPr>
          <p:nvPr>
            <p:ph type="sldNum" idx="12"/>
          </p:nvPr>
        </p:nvSpPr>
        <p:spPr>
          <a:xfrm>
            <a:off x="3970339" y="8829675"/>
            <a:ext cx="3038476" cy="465138"/>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US" sz="1400"/>
              <a:t>4</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6c11cd0d13_1_42:notes"/>
          <p:cNvSpPr>
            <a:spLocks noGrp="1" noRot="1" noChangeAspect="1"/>
          </p:cNvSpPr>
          <p:nvPr>
            <p:ph type="sldImg" idx="2"/>
          </p:nvPr>
        </p:nvSpPr>
        <p:spPr>
          <a:xfrm>
            <a:off x="1187725" y="696366"/>
            <a:ext cx="4634949" cy="34865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g6c11cd0d13_1_42:notes"/>
          <p:cNvSpPr txBox="1">
            <a:spLocks noGrp="1"/>
          </p:cNvSpPr>
          <p:nvPr>
            <p:ph type="body" idx="1"/>
          </p:nvPr>
        </p:nvSpPr>
        <p:spPr>
          <a:xfrm>
            <a:off x="701675" y="4416425"/>
            <a:ext cx="5607050" cy="4183063"/>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647" name="Google Shape;647;g6c11cd0d13_1_42:notes"/>
          <p:cNvSpPr txBox="1">
            <a:spLocks noGrp="1"/>
          </p:cNvSpPr>
          <p:nvPr>
            <p:ph type="hdr" idx="3"/>
          </p:nvPr>
        </p:nvSpPr>
        <p:spPr>
          <a:xfrm>
            <a:off x="0" y="0"/>
            <a:ext cx="3038476" cy="465138"/>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648" name="Google Shape;648;g6c11cd0d13_1_42:notes"/>
          <p:cNvSpPr txBox="1">
            <a:spLocks noGrp="1"/>
          </p:cNvSpPr>
          <p:nvPr>
            <p:ph type="ftr" idx="11"/>
          </p:nvPr>
        </p:nvSpPr>
        <p:spPr>
          <a:xfrm>
            <a:off x="0" y="8829675"/>
            <a:ext cx="3038476" cy="465138"/>
          </a:xfrm>
          <a:prstGeom prst="rect">
            <a:avLst/>
          </a:prstGeom>
          <a:noFill/>
          <a:ln>
            <a:noFill/>
          </a:ln>
        </p:spPr>
        <p:txBody>
          <a:bodyPr spcFirstLastPara="1" wrap="square" lIns="91350" tIns="45675" rIns="91350" bIns="45675" anchor="b" anchorCtr="0">
            <a:noAutofit/>
          </a:bodyPr>
          <a:lstStyle/>
          <a:p>
            <a:pPr marL="0" lvl="0" indent="0" algn="l" rtl="0">
              <a:spcBef>
                <a:spcPts val="0"/>
              </a:spcBef>
              <a:spcAft>
                <a:spcPts val="0"/>
              </a:spcAft>
              <a:buNone/>
            </a:pPr>
            <a:endParaRPr sz="1400"/>
          </a:p>
        </p:txBody>
      </p:sp>
      <p:sp>
        <p:nvSpPr>
          <p:cNvPr id="649" name="Google Shape;649;g6c11cd0d13_1_42:notes"/>
          <p:cNvSpPr txBox="1">
            <a:spLocks noGrp="1"/>
          </p:cNvSpPr>
          <p:nvPr>
            <p:ph type="sldNum" idx="12"/>
          </p:nvPr>
        </p:nvSpPr>
        <p:spPr>
          <a:xfrm>
            <a:off x="3970339" y="8829675"/>
            <a:ext cx="3038476" cy="465138"/>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US" sz="1400"/>
              <a:t>5</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6c11cd0d13_1_50:notes"/>
          <p:cNvSpPr>
            <a:spLocks noGrp="1" noRot="1" noChangeAspect="1"/>
          </p:cNvSpPr>
          <p:nvPr>
            <p:ph type="sldImg" idx="2"/>
          </p:nvPr>
        </p:nvSpPr>
        <p:spPr>
          <a:xfrm>
            <a:off x="1187725" y="696366"/>
            <a:ext cx="4634949" cy="34865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g6c11cd0d13_1_50:notes"/>
          <p:cNvSpPr txBox="1">
            <a:spLocks noGrp="1"/>
          </p:cNvSpPr>
          <p:nvPr>
            <p:ph type="body" idx="1"/>
          </p:nvPr>
        </p:nvSpPr>
        <p:spPr>
          <a:xfrm>
            <a:off x="701675" y="4416425"/>
            <a:ext cx="5607050" cy="4183063"/>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656" name="Google Shape;656;g6c11cd0d13_1_50:notes"/>
          <p:cNvSpPr txBox="1">
            <a:spLocks noGrp="1"/>
          </p:cNvSpPr>
          <p:nvPr>
            <p:ph type="hdr" idx="3"/>
          </p:nvPr>
        </p:nvSpPr>
        <p:spPr>
          <a:xfrm>
            <a:off x="0" y="0"/>
            <a:ext cx="3038476" cy="465138"/>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657" name="Google Shape;657;g6c11cd0d13_1_50:notes"/>
          <p:cNvSpPr txBox="1">
            <a:spLocks noGrp="1"/>
          </p:cNvSpPr>
          <p:nvPr>
            <p:ph type="ftr" idx="11"/>
          </p:nvPr>
        </p:nvSpPr>
        <p:spPr>
          <a:xfrm>
            <a:off x="0" y="8829675"/>
            <a:ext cx="3038476" cy="465138"/>
          </a:xfrm>
          <a:prstGeom prst="rect">
            <a:avLst/>
          </a:prstGeom>
          <a:noFill/>
          <a:ln>
            <a:noFill/>
          </a:ln>
        </p:spPr>
        <p:txBody>
          <a:bodyPr spcFirstLastPara="1" wrap="square" lIns="91350" tIns="45675" rIns="91350" bIns="45675" anchor="b" anchorCtr="0">
            <a:noAutofit/>
          </a:bodyPr>
          <a:lstStyle/>
          <a:p>
            <a:pPr marL="0" lvl="0" indent="0" algn="l" rtl="0">
              <a:spcBef>
                <a:spcPts val="0"/>
              </a:spcBef>
              <a:spcAft>
                <a:spcPts val="0"/>
              </a:spcAft>
              <a:buNone/>
            </a:pPr>
            <a:endParaRPr sz="1400"/>
          </a:p>
        </p:txBody>
      </p:sp>
      <p:sp>
        <p:nvSpPr>
          <p:cNvPr id="658" name="Google Shape;658;g6c11cd0d13_1_50:notes"/>
          <p:cNvSpPr txBox="1">
            <a:spLocks noGrp="1"/>
          </p:cNvSpPr>
          <p:nvPr>
            <p:ph type="sldNum" idx="12"/>
          </p:nvPr>
        </p:nvSpPr>
        <p:spPr>
          <a:xfrm>
            <a:off x="3970339" y="8829675"/>
            <a:ext cx="3038476" cy="465138"/>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US" sz="1400"/>
              <a:t>6</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6c11cd0d13_1_58:notes"/>
          <p:cNvSpPr>
            <a:spLocks noGrp="1" noRot="1" noChangeAspect="1"/>
          </p:cNvSpPr>
          <p:nvPr>
            <p:ph type="sldImg" idx="2"/>
          </p:nvPr>
        </p:nvSpPr>
        <p:spPr>
          <a:xfrm>
            <a:off x="1187725" y="696366"/>
            <a:ext cx="4634949" cy="34865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g6c11cd0d13_1_58:notes"/>
          <p:cNvSpPr txBox="1">
            <a:spLocks noGrp="1"/>
          </p:cNvSpPr>
          <p:nvPr>
            <p:ph type="body" idx="1"/>
          </p:nvPr>
        </p:nvSpPr>
        <p:spPr>
          <a:xfrm>
            <a:off x="701675" y="4416425"/>
            <a:ext cx="5607050" cy="4183063"/>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665" name="Google Shape;665;g6c11cd0d13_1_58:notes"/>
          <p:cNvSpPr txBox="1">
            <a:spLocks noGrp="1"/>
          </p:cNvSpPr>
          <p:nvPr>
            <p:ph type="hdr" idx="3"/>
          </p:nvPr>
        </p:nvSpPr>
        <p:spPr>
          <a:xfrm>
            <a:off x="0" y="0"/>
            <a:ext cx="3038476" cy="465138"/>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666" name="Google Shape;666;g6c11cd0d13_1_58:notes"/>
          <p:cNvSpPr txBox="1">
            <a:spLocks noGrp="1"/>
          </p:cNvSpPr>
          <p:nvPr>
            <p:ph type="ftr" idx="11"/>
          </p:nvPr>
        </p:nvSpPr>
        <p:spPr>
          <a:xfrm>
            <a:off x="0" y="8829675"/>
            <a:ext cx="3038476" cy="465138"/>
          </a:xfrm>
          <a:prstGeom prst="rect">
            <a:avLst/>
          </a:prstGeom>
          <a:noFill/>
          <a:ln>
            <a:noFill/>
          </a:ln>
        </p:spPr>
        <p:txBody>
          <a:bodyPr spcFirstLastPara="1" wrap="square" lIns="91350" tIns="45675" rIns="91350" bIns="45675" anchor="b" anchorCtr="0">
            <a:noAutofit/>
          </a:bodyPr>
          <a:lstStyle/>
          <a:p>
            <a:pPr marL="0" lvl="0" indent="0" algn="l" rtl="0">
              <a:spcBef>
                <a:spcPts val="0"/>
              </a:spcBef>
              <a:spcAft>
                <a:spcPts val="0"/>
              </a:spcAft>
              <a:buNone/>
            </a:pPr>
            <a:endParaRPr sz="1400"/>
          </a:p>
        </p:txBody>
      </p:sp>
      <p:sp>
        <p:nvSpPr>
          <p:cNvPr id="667" name="Google Shape;667;g6c11cd0d13_1_58:notes"/>
          <p:cNvSpPr txBox="1">
            <a:spLocks noGrp="1"/>
          </p:cNvSpPr>
          <p:nvPr>
            <p:ph type="sldNum" idx="12"/>
          </p:nvPr>
        </p:nvSpPr>
        <p:spPr>
          <a:xfrm>
            <a:off x="3970339" y="8829675"/>
            <a:ext cx="3038476" cy="465138"/>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US" sz="1400"/>
              <a:t>7</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6c11cd0d13_1_68:notes"/>
          <p:cNvSpPr>
            <a:spLocks noGrp="1" noRot="1" noChangeAspect="1"/>
          </p:cNvSpPr>
          <p:nvPr>
            <p:ph type="sldImg" idx="2"/>
          </p:nvPr>
        </p:nvSpPr>
        <p:spPr>
          <a:xfrm>
            <a:off x="1187725" y="696366"/>
            <a:ext cx="4634949" cy="34865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g6c11cd0d13_1_68:notes"/>
          <p:cNvSpPr txBox="1">
            <a:spLocks noGrp="1"/>
          </p:cNvSpPr>
          <p:nvPr>
            <p:ph type="body" idx="1"/>
          </p:nvPr>
        </p:nvSpPr>
        <p:spPr>
          <a:xfrm>
            <a:off x="701675" y="4416425"/>
            <a:ext cx="5607050" cy="4183063"/>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676" name="Google Shape;676;g6c11cd0d13_1_68:notes"/>
          <p:cNvSpPr txBox="1">
            <a:spLocks noGrp="1"/>
          </p:cNvSpPr>
          <p:nvPr>
            <p:ph type="hdr" idx="3"/>
          </p:nvPr>
        </p:nvSpPr>
        <p:spPr>
          <a:xfrm>
            <a:off x="0" y="0"/>
            <a:ext cx="3038476" cy="465138"/>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677" name="Google Shape;677;g6c11cd0d13_1_68:notes"/>
          <p:cNvSpPr txBox="1">
            <a:spLocks noGrp="1"/>
          </p:cNvSpPr>
          <p:nvPr>
            <p:ph type="ftr" idx="11"/>
          </p:nvPr>
        </p:nvSpPr>
        <p:spPr>
          <a:xfrm>
            <a:off x="0" y="8829675"/>
            <a:ext cx="3038476" cy="465138"/>
          </a:xfrm>
          <a:prstGeom prst="rect">
            <a:avLst/>
          </a:prstGeom>
          <a:noFill/>
          <a:ln>
            <a:noFill/>
          </a:ln>
        </p:spPr>
        <p:txBody>
          <a:bodyPr spcFirstLastPara="1" wrap="square" lIns="91350" tIns="45675" rIns="91350" bIns="45675" anchor="b" anchorCtr="0">
            <a:noAutofit/>
          </a:bodyPr>
          <a:lstStyle/>
          <a:p>
            <a:pPr marL="0" lvl="0" indent="0" algn="l" rtl="0">
              <a:spcBef>
                <a:spcPts val="0"/>
              </a:spcBef>
              <a:spcAft>
                <a:spcPts val="0"/>
              </a:spcAft>
              <a:buNone/>
            </a:pPr>
            <a:endParaRPr sz="1400"/>
          </a:p>
        </p:txBody>
      </p:sp>
      <p:sp>
        <p:nvSpPr>
          <p:cNvPr id="678" name="Google Shape;678;g6c11cd0d13_1_68:notes"/>
          <p:cNvSpPr txBox="1">
            <a:spLocks noGrp="1"/>
          </p:cNvSpPr>
          <p:nvPr>
            <p:ph type="sldNum" idx="12"/>
          </p:nvPr>
        </p:nvSpPr>
        <p:spPr>
          <a:xfrm>
            <a:off x="3970339" y="8829675"/>
            <a:ext cx="3038476" cy="465138"/>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US" sz="1400"/>
              <a:t>8</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6c11cd0d13_1_76:notes"/>
          <p:cNvSpPr>
            <a:spLocks noGrp="1" noRot="1" noChangeAspect="1"/>
          </p:cNvSpPr>
          <p:nvPr>
            <p:ph type="sldImg" idx="2"/>
          </p:nvPr>
        </p:nvSpPr>
        <p:spPr>
          <a:xfrm>
            <a:off x="1187725" y="696366"/>
            <a:ext cx="4634949" cy="34865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4" name="Google Shape;684;g6c11cd0d13_1_76:notes"/>
          <p:cNvSpPr txBox="1">
            <a:spLocks noGrp="1"/>
          </p:cNvSpPr>
          <p:nvPr>
            <p:ph type="body" idx="1"/>
          </p:nvPr>
        </p:nvSpPr>
        <p:spPr>
          <a:xfrm>
            <a:off x="701675" y="4416425"/>
            <a:ext cx="5607050" cy="4183063"/>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685" name="Google Shape;685;g6c11cd0d13_1_76:notes"/>
          <p:cNvSpPr txBox="1">
            <a:spLocks noGrp="1"/>
          </p:cNvSpPr>
          <p:nvPr>
            <p:ph type="hdr" idx="3"/>
          </p:nvPr>
        </p:nvSpPr>
        <p:spPr>
          <a:xfrm>
            <a:off x="0" y="0"/>
            <a:ext cx="3038476" cy="465138"/>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686" name="Google Shape;686;g6c11cd0d13_1_76:notes"/>
          <p:cNvSpPr txBox="1">
            <a:spLocks noGrp="1"/>
          </p:cNvSpPr>
          <p:nvPr>
            <p:ph type="ftr" idx="11"/>
          </p:nvPr>
        </p:nvSpPr>
        <p:spPr>
          <a:xfrm>
            <a:off x="0" y="8829675"/>
            <a:ext cx="3038476" cy="465138"/>
          </a:xfrm>
          <a:prstGeom prst="rect">
            <a:avLst/>
          </a:prstGeom>
          <a:noFill/>
          <a:ln>
            <a:noFill/>
          </a:ln>
        </p:spPr>
        <p:txBody>
          <a:bodyPr spcFirstLastPara="1" wrap="square" lIns="91350" tIns="45675" rIns="91350" bIns="45675" anchor="b" anchorCtr="0">
            <a:noAutofit/>
          </a:bodyPr>
          <a:lstStyle/>
          <a:p>
            <a:pPr marL="0" lvl="0" indent="0" algn="l" rtl="0">
              <a:spcBef>
                <a:spcPts val="0"/>
              </a:spcBef>
              <a:spcAft>
                <a:spcPts val="0"/>
              </a:spcAft>
              <a:buNone/>
            </a:pPr>
            <a:endParaRPr sz="1400"/>
          </a:p>
        </p:txBody>
      </p:sp>
      <p:sp>
        <p:nvSpPr>
          <p:cNvPr id="687" name="Google Shape;687;g6c11cd0d13_1_76:notes"/>
          <p:cNvSpPr txBox="1">
            <a:spLocks noGrp="1"/>
          </p:cNvSpPr>
          <p:nvPr>
            <p:ph type="sldNum" idx="12"/>
          </p:nvPr>
        </p:nvSpPr>
        <p:spPr>
          <a:xfrm>
            <a:off x="3970339" y="8829675"/>
            <a:ext cx="3038476" cy="465138"/>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US" sz="1400"/>
              <a:t>9</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87"/>
        <p:cNvGrpSpPr/>
        <p:nvPr/>
      </p:nvGrpSpPr>
      <p:grpSpPr>
        <a:xfrm>
          <a:off x="0" y="0"/>
          <a:ext cx="0" cy="0"/>
          <a:chOff x="0" y="0"/>
          <a:chExt cx="0" cy="0"/>
        </a:xfrm>
      </p:grpSpPr>
      <p:pic>
        <p:nvPicPr>
          <p:cNvPr id="88" name="Google Shape;88;g6c11cd0d13_1_7"/>
          <p:cNvPicPr preferRelativeResize="0"/>
          <p:nvPr/>
        </p:nvPicPr>
        <p:blipFill rotWithShape="1">
          <a:blip r:embed="rId2">
            <a:alphaModFix/>
          </a:blip>
          <a:srcRect/>
          <a:stretch/>
        </p:blipFill>
        <p:spPr>
          <a:xfrm>
            <a:off x="1" y="3087624"/>
            <a:ext cx="9144000" cy="3783946"/>
          </a:xfrm>
          <a:prstGeom prst="rect">
            <a:avLst/>
          </a:prstGeom>
          <a:noFill/>
          <a:ln>
            <a:noFill/>
          </a:ln>
        </p:spPr>
      </p:pic>
      <p:sp>
        <p:nvSpPr>
          <p:cNvPr id="89" name="Google Shape;89;g6c11cd0d13_1_7"/>
          <p:cNvSpPr txBox="1">
            <a:spLocks noGrp="1"/>
          </p:cNvSpPr>
          <p:nvPr>
            <p:ph type="ctrTitle"/>
          </p:nvPr>
        </p:nvSpPr>
        <p:spPr>
          <a:xfrm>
            <a:off x="723562" y="756604"/>
            <a:ext cx="7797351" cy="1622453"/>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SzPts val="1400"/>
              <a:buNone/>
              <a:defRPr sz="4800">
                <a:solidFill>
                  <a:schemeClr val="accen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0" name="Google Shape;90;g6c11cd0d13_1_7"/>
          <p:cNvSpPr txBox="1">
            <a:spLocks noGrp="1"/>
          </p:cNvSpPr>
          <p:nvPr>
            <p:ph type="subTitle" idx="1"/>
          </p:nvPr>
        </p:nvSpPr>
        <p:spPr>
          <a:xfrm>
            <a:off x="755930" y="2419519"/>
            <a:ext cx="4377792" cy="388418"/>
          </a:xfrm>
          <a:prstGeom prst="rect">
            <a:avLst/>
          </a:prstGeom>
          <a:noFill/>
          <a:ln>
            <a:noFill/>
          </a:ln>
        </p:spPr>
        <p:txBody>
          <a:bodyPr spcFirstLastPara="1" wrap="square" lIns="0" tIns="45700" rIns="91425" bIns="45700" anchor="t" anchorCtr="0">
            <a:noAutofit/>
          </a:bodyPr>
          <a:lstStyle>
            <a:lvl1pPr lvl="0" algn="l">
              <a:spcBef>
                <a:spcPts val="540"/>
              </a:spcBef>
              <a:spcAft>
                <a:spcPts val="0"/>
              </a:spcAft>
              <a:buSzPts val="960"/>
              <a:buNone/>
              <a:defRPr sz="1200" b="1">
                <a:solidFill>
                  <a:schemeClr val="accent2"/>
                </a:solidFill>
              </a:defRPr>
            </a:lvl1pPr>
            <a:lvl2pPr lvl="1" algn="ctr">
              <a:spcBef>
                <a:spcPts val="900"/>
              </a:spcBef>
              <a:spcAft>
                <a:spcPts val="0"/>
              </a:spcAft>
              <a:buSzPts val="1600"/>
              <a:buNone/>
              <a:defRPr>
                <a:solidFill>
                  <a:srgbClr val="888888"/>
                </a:solidFill>
              </a:defRPr>
            </a:lvl2pPr>
            <a:lvl3pPr lvl="2" algn="ctr">
              <a:spcBef>
                <a:spcPts val="720"/>
              </a:spcBef>
              <a:spcAft>
                <a:spcPts val="0"/>
              </a:spcAft>
              <a:buSzPts val="1280"/>
              <a:buNone/>
              <a:defRPr>
                <a:solidFill>
                  <a:srgbClr val="888888"/>
                </a:solidFill>
              </a:defRPr>
            </a:lvl3pPr>
            <a:lvl4pPr lvl="3" algn="ctr">
              <a:spcBef>
                <a:spcPts val="400"/>
              </a:spcBef>
              <a:spcAft>
                <a:spcPts val="0"/>
              </a:spcAft>
              <a:buClr>
                <a:srgbClr val="888888"/>
              </a:buClr>
              <a:buSzPts val="2000"/>
              <a:buFont typeface="Arial"/>
              <a:buNone/>
              <a:defRPr>
                <a:solidFill>
                  <a:srgbClr val="888888"/>
                </a:solidFill>
              </a:defRPr>
            </a:lvl4pPr>
            <a:lvl5pPr lvl="4" algn="ctr">
              <a:spcBef>
                <a:spcPts val="400"/>
              </a:spcBef>
              <a:spcAft>
                <a:spcPts val="0"/>
              </a:spcAft>
              <a:buClr>
                <a:srgbClr val="888888"/>
              </a:buClr>
              <a:buSzPts val="2000"/>
              <a:buFont typeface="Arial"/>
              <a:buNone/>
              <a:defRPr>
                <a:solidFill>
                  <a:srgbClr val="888888"/>
                </a:solidFill>
              </a:defRPr>
            </a:lvl5pPr>
            <a:lvl6pPr lvl="5" algn="ctr">
              <a:spcBef>
                <a:spcPts val="400"/>
              </a:spcBef>
              <a:spcAft>
                <a:spcPts val="0"/>
              </a:spcAft>
              <a:buClr>
                <a:srgbClr val="888888"/>
              </a:buClr>
              <a:buSzPts val="2000"/>
              <a:buFont typeface="Arial"/>
              <a:buNone/>
              <a:defRPr>
                <a:solidFill>
                  <a:srgbClr val="888888"/>
                </a:solidFill>
              </a:defRPr>
            </a:lvl6pPr>
            <a:lvl7pPr lvl="6" algn="ctr">
              <a:spcBef>
                <a:spcPts val="400"/>
              </a:spcBef>
              <a:spcAft>
                <a:spcPts val="0"/>
              </a:spcAft>
              <a:buClr>
                <a:srgbClr val="888888"/>
              </a:buClr>
              <a:buSzPts val="2000"/>
              <a:buFont typeface="Arial"/>
              <a:buNone/>
              <a:defRPr>
                <a:solidFill>
                  <a:srgbClr val="888888"/>
                </a:solidFill>
              </a:defRPr>
            </a:lvl7pPr>
            <a:lvl8pPr lvl="7" algn="ctr">
              <a:spcBef>
                <a:spcPts val="400"/>
              </a:spcBef>
              <a:spcAft>
                <a:spcPts val="0"/>
              </a:spcAft>
              <a:buClr>
                <a:srgbClr val="888888"/>
              </a:buClr>
              <a:buSzPts val="2000"/>
              <a:buFont typeface="Arial"/>
              <a:buNone/>
              <a:defRPr>
                <a:solidFill>
                  <a:srgbClr val="888888"/>
                </a:solidFill>
              </a:defRPr>
            </a:lvl8pPr>
            <a:lvl9pPr lvl="8" algn="ctr">
              <a:spcBef>
                <a:spcPts val="400"/>
              </a:spcBef>
              <a:spcAft>
                <a:spcPts val="0"/>
              </a:spcAft>
              <a:buClr>
                <a:srgbClr val="888888"/>
              </a:buClr>
              <a:buSzPts val="2000"/>
              <a:buFont typeface="Arial"/>
              <a:buNone/>
              <a:defRPr>
                <a:solidFill>
                  <a:srgbClr val="888888"/>
                </a:solidFill>
              </a:defRPr>
            </a:lvl9pPr>
          </a:lstStyle>
          <a:p>
            <a:endParaRPr/>
          </a:p>
        </p:txBody>
      </p:sp>
      <p:pic>
        <p:nvPicPr>
          <p:cNvPr id="91" name="Google Shape;91;g6c11cd0d13_1_7"/>
          <p:cNvPicPr preferRelativeResize="0"/>
          <p:nvPr/>
        </p:nvPicPr>
        <p:blipFill rotWithShape="1">
          <a:blip r:embed="rId3">
            <a:alphaModFix/>
          </a:blip>
          <a:srcRect/>
          <a:stretch/>
        </p:blipFill>
        <p:spPr>
          <a:xfrm>
            <a:off x="7185727" y="6153245"/>
            <a:ext cx="1594132" cy="386456"/>
          </a:xfrm>
          <a:prstGeom prst="rect">
            <a:avLst/>
          </a:prstGeom>
          <a:noFill/>
          <a:ln>
            <a:noFill/>
          </a:ln>
        </p:spPr>
      </p:pic>
      <p:sp>
        <p:nvSpPr>
          <p:cNvPr id="92" name="Google Shape;92;g6c11cd0d13_1_7"/>
          <p:cNvSpPr txBox="1"/>
          <p:nvPr/>
        </p:nvSpPr>
        <p:spPr>
          <a:xfrm>
            <a:off x="2237015" y="6387293"/>
            <a:ext cx="4669972" cy="41549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5A5A5"/>
              </a:buClr>
              <a:buSzPts val="700"/>
              <a:buFont typeface="Arial"/>
              <a:buNone/>
            </a:pPr>
            <a:r>
              <a:rPr lang="en-US" sz="700" b="0" i="1" u="none" strike="noStrike" cap="none">
                <a:solidFill>
                  <a:srgbClr val="A5A5A5"/>
                </a:solidFill>
                <a:latin typeface="Arial"/>
                <a:ea typeface="Arial"/>
                <a:cs typeface="Arial"/>
                <a:sym typeface="Arial"/>
              </a:rPr>
              <a:t>Leidos Proprietary</a:t>
            </a:r>
            <a:br>
              <a:rPr lang="en-US" sz="700" b="0" i="1" u="none" strike="noStrike" cap="none">
                <a:solidFill>
                  <a:srgbClr val="A5A5A5"/>
                </a:solidFill>
                <a:latin typeface="Arial"/>
                <a:ea typeface="Arial"/>
                <a:cs typeface="Arial"/>
                <a:sym typeface="Arial"/>
              </a:rPr>
            </a:br>
            <a:r>
              <a:rPr lang="en-US" sz="700" b="0" i="1" u="none" strike="noStrike" cap="none">
                <a:solidFill>
                  <a:srgbClr val="A5A5A5"/>
                </a:solidFill>
                <a:latin typeface="Arial"/>
                <a:ea typeface="Arial"/>
                <a:cs typeface="Arial"/>
                <a:sym typeface="Arial"/>
              </a:rPr>
              <a:t>The information in this document is proprietary to Leidos. </a:t>
            </a:r>
            <a:br>
              <a:rPr lang="en-US" sz="700" b="0" i="1" u="none" strike="noStrike" cap="none">
                <a:solidFill>
                  <a:srgbClr val="A5A5A5"/>
                </a:solidFill>
                <a:latin typeface="Arial"/>
                <a:ea typeface="Arial"/>
                <a:cs typeface="Arial"/>
                <a:sym typeface="Arial"/>
              </a:rPr>
            </a:br>
            <a:r>
              <a:rPr lang="en-US" sz="700" b="0" i="1" u="none" strike="noStrike" cap="none">
                <a:solidFill>
                  <a:srgbClr val="A5A5A5"/>
                </a:solidFill>
                <a:latin typeface="Arial"/>
                <a:ea typeface="Arial"/>
                <a:cs typeface="Arial"/>
                <a:sym typeface="Arial"/>
              </a:rPr>
              <a:t>It may not be used, reproduced, disclosed, or exported without the written approval of Leidos.</a:t>
            </a:r>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3"/>
        <p:cNvGrpSpPr/>
        <p:nvPr/>
      </p:nvGrpSpPr>
      <p:grpSpPr>
        <a:xfrm>
          <a:off x="0" y="0"/>
          <a:ext cx="0" cy="0"/>
          <a:chOff x="0" y="0"/>
          <a:chExt cx="0" cy="0"/>
        </a:xfrm>
      </p:grpSpPr>
      <p:sp>
        <p:nvSpPr>
          <p:cNvPr id="94" name="Google Shape;94;g6c11cd0d13_1_13"/>
          <p:cNvSpPr txBox="1">
            <a:spLocks noGrp="1"/>
          </p:cNvSpPr>
          <p:nvPr>
            <p:ph type="title"/>
          </p:nvPr>
        </p:nvSpPr>
        <p:spPr>
          <a:xfrm>
            <a:off x="457200" y="210394"/>
            <a:ext cx="8229600" cy="1181436"/>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5" name="Google Shape;95;g6c11cd0d13_1_13"/>
          <p:cNvSpPr txBox="1">
            <a:spLocks noGrp="1"/>
          </p:cNvSpPr>
          <p:nvPr>
            <p:ph type="body" idx="1"/>
          </p:nvPr>
        </p:nvSpPr>
        <p:spPr>
          <a:xfrm>
            <a:off x="457200" y="1844984"/>
            <a:ext cx="8240713" cy="4612460"/>
          </a:xfrm>
          <a:prstGeom prst="rect">
            <a:avLst/>
          </a:prstGeom>
          <a:noFill/>
          <a:ln>
            <a:noFill/>
          </a:ln>
        </p:spPr>
        <p:txBody>
          <a:bodyPr spcFirstLastPara="1" wrap="square" lIns="91425" tIns="45700" rIns="91425" bIns="45700" anchor="t" anchorCtr="0">
            <a:noAutofit/>
          </a:bodyPr>
          <a:lstStyle>
            <a:lvl1pPr marL="457200" lvl="0" indent="-320040" algn="l">
              <a:spcBef>
                <a:spcPts val="810"/>
              </a:spcBef>
              <a:spcAft>
                <a:spcPts val="0"/>
              </a:spcAft>
              <a:buSzPts val="1440"/>
              <a:buChar char="&gt;"/>
              <a:defRPr/>
            </a:lvl1pPr>
            <a:lvl2pPr marL="914400" lvl="1" indent="-320040" algn="l">
              <a:spcBef>
                <a:spcPts val="810"/>
              </a:spcBef>
              <a:spcAft>
                <a:spcPts val="0"/>
              </a:spcAft>
              <a:buSzPts val="1440"/>
              <a:buChar char="&gt;"/>
              <a:defRPr/>
            </a:lvl2pPr>
            <a:lvl3pPr marL="1371600" lvl="2" indent="-320039" algn="l">
              <a:spcBef>
                <a:spcPts val="810"/>
              </a:spcBef>
              <a:spcAft>
                <a:spcPts val="0"/>
              </a:spcAft>
              <a:buSzPts val="1440"/>
              <a:buChar char="&gt;"/>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96"/>
        <p:cNvGrpSpPr/>
        <p:nvPr/>
      </p:nvGrpSpPr>
      <p:grpSpPr>
        <a:xfrm>
          <a:off x="0" y="0"/>
          <a:ext cx="0" cy="0"/>
          <a:chOff x="0" y="0"/>
          <a:chExt cx="0" cy="0"/>
        </a:xfrm>
      </p:grpSpPr>
      <p:pic>
        <p:nvPicPr>
          <p:cNvPr id="97" name="Google Shape;97;g6c11cd0d13_1_16"/>
          <p:cNvPicPr preferRelativeResize="0"/>
          <p:nvPr/>
        </p:nvPicPr>
        <p:blipFill rotWithShape="1">
          <a:blip r:embed="rId2">
            <a:alphaModFix/>
          </a:blip>
          <a:srcRect/>
          <a:stretch/>
        </p:blipFill>
        <p:spPr>
          <a:xfrm>
            <a:off x="0" y="0"/>
            <a:ext cx="9143999" cy="4964962"/>
          </a:xfrm>
          <a:prstGeom prst="rect">
            <a:avLst/>
          </a:prstGeom>
          <a:noFill/>
          <a:ln>
            <a:noFill/>
          </a:ln>
        </p:spPr>
      </p:pic>
      <p:sp>
        <p:nvSpPr>
          <p:cNvPr id="98" name="Google Shape;98;g6c11cd0d13_1_16"/>
          <p:cNvSpPr txBox="1">
            <a:spLocks noGrp="1"/>
          </p:cNvSpPr>
          <p:nvPr>
            <p:ph type="title"/>
          </p:nvPr>
        </p:nvSpPr>
        <p:spPr>
          <a:xfrm>
            <a:off x="784926" y="1624726"/>
            <a:ext cx="7901873" cy="118143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cxnSp>
        <p:nvCxnSpPr>
          <p:cNvPr id="99" name="Google Shape;99;g6c11cd0d13_1_16"/>
          <p:cNvCxnSpPr/>
          <p:nvPr/>
        </p:nvCxnSpPr>
        <p:spPr>
          <a:xfrm>
            <a:off x="910353" y="2812616"/>
            <a:ext cx="8233647"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100"/>
        <p:cNvGrpSpPr/>
        <p:nvPr/>
      </p:nvGrpSpPr>
      <p:grpSpPr>
        <a:xfrm>
          <a:off x="0" y="0"/>
          <a:ext cx="0" cy="0"/>
          <a:chOff x="0" y="0"/>
          <a:chExt cx="0" cy="0"/>
        </a:xfrm>
      </p:grpSpPr>
      <p:sp>
        <p:nvSpPr>
          <p:cNvPr id="101" name="Google Shape;101;g6c11cd0d13_1_20"/>
          <p:cNvSpPr/>
          <p:nvPr/>
        </p:nvSpPr>
        <p:spPr>
          <a:xfrm>
            <a:off x="2597543" y="0"/>
            <a:ext cx="6546457" cy="305120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02" name="Google Shape;102;g6c11cd0d13_1_20"/>
          <p:cNvSpPr txBox="1"/>
          <p:nvPr/>
        </p:nvSpPr>
        <p:spPr>
          <a:xfrm>
            <a:off x="6133761" y="1074790"/>
            <a:ext cx="158603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Image here</a:t>
            </a:r>
            <a:endParaRPr/>
          </a:p>
        </p:txBody>
      </p:sp>
      <p:pic>
        <p:nvPicPr>
          <p:cNvPr id="103" name="Google Shape;103;g6c11cd0d13_1_20"/>
          <p:cNvPicPr preferRelativeResize="0"/>
          <p:nvPr/>
        </p:nvPicPr>
        <p:blipFill rotWithShape="1">
          <a:blip r:embed="rId2">
            <a:alphaModFix/>
          </a:blip>
          <a:srcRect l="-1" r="49557"/>
          <a:stretch/>
        </p:blipFill>
        <p:spPr>
          <a:xfrm>
            <a:off x="0" y="0"/>
            <a:ext cx="4612460" cy="3051208"/>
          </a:xfrm>
          <a:prstGeom prst="rect">
            <a:avLst/>
          </a:prstGeom>
          <a:noFill/>
          <a:ln>
            <a:noFill/>
          </a:ln>
        </p:spPr>
      </p:pic>
      <p:sp>
        <p:nvSpPr>
          <p:cNvPr id="104" name="Google Shape;104;g6c11cd0d13_1_20"/>
          <p:cNvSpPr txBox="1">
            <a:spLocks noGrp="1"/>
          </p:cNvSpPr>
          <p:nvPr>
            <p:ph type="title"/>
          </p:nvPr>
        </p:nvSpPr>
        <p:spPr>
          <a:xfrm>
            <a:off x="339866" y="1003413"/>
            <a:ext cx="3155895" cy="18027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6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623888" y="1709738"/>
            <a:ext cx="78867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623888" y="4589463"/>
            <a:ext cx="78867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5"/>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629841"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629841" y="1681163"/>
            <a:ext cx="38682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body" idx="2"/>
          </p:nvPr>
        </p:nvSpPr>
        <p:spPr>
          <a:xfrm>
            <a:off x="629841" y="2505075"/>
            <a:ext cx="38682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7"/>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3887391" y="987425"/>
            <a:ext cx="46290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0"/>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0"/>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3887391" y="987425"/>
            <a:ext cx="4629000" cy="48735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1"/>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pic>
        <p:nvPicPr>
          <p:cNvPr id="81" name="Google Shape;81;g6c11cd0d13_1_0"/>
          <p:cNvPicPr preferRelativeResize="0"/>
          <p:nvPr/>
        </p:nvPicPr>
        <p:blipFill rotWithShape="1">
          <a:blip r:embed="rId6">
            <a:alphaModFix/>
          </a:blip>
          <a:srcRect b="76208"/>
          <a:stretch/>
        </p:blipFill>
        <p:spPr>
          <a:xfrm>
            <a:off x="0" y="0"/>
            <a:ext cx="9144000" cy="1631684"/>
          </a:xfrm>
          <a:prstGeom prst="rect">
            <a:avLst/>
          </a:prstGeom>
          <a:noFill/>
          <a:ln>
            <a:noFill/>
          </a:ln>
        </p:spPr>
      </p:pic>
      <p:cxnSp>
        <p:nvCxnSpPr>
          <p:cNvPr id="82" name="Google Shape;82;g6c11cd0d13_1_0"/>
          <p:cNvCxnSpPr/>
          <p:nvPr/>
        </p:nvCxnSpPr>
        <p:spPr>
          <a:xfrm>
            <a:off x="457199" y="1461246"/>
            <a:ext cx="8686800" cy="0"/>
          </a:xfrm>
          <a:prstGeom prst="straightConnector1">
            <a:avLst/>
          </a:prstGeom>
          <a:noFill/>
          <a:ln w="19050" cap="flat" cmpd="sng">
            <a:solidFill>
              <a:schemeClr val="lt1"/>
            </a:solidFill>
            <a:prstDash val="solid"/>
            <a:round/>
            <a:headEnd type="none" w="sm" len="sm"/>
            <a:tailEnd type="none" w="sm" len="sm"/>
          </a:ln>
        </p:spPr>
      </p:cxnSp>
      <p:sp>
        <p:nvSpPr>
          <p:cNvPr id="83" name="Google Shape;83;g6c11cd0d13_1_0"/>
          <p:cNvSpPr txBox="1">
            <a:spLocks noGrp="1"/>
          </p:cNvSpPr>
          <p:nvPr>
            <p:ph type="title"/>
          </p:nvPr>
        </p:nvSpPr>
        <p:spPr>
          <a:xfrm>
            <a:off x="457200" y="210394"/>
            <a:ext cx="8229600" cy="1181436"/>
          </a:xfrm>
          <a:prstGeom prst="rect">
            <a:avLst/>
          </a:prstGeom>
          <a:noFill/>
          <a:ln>
            <a:noFill/>
          </a:ln>
        </p:spPr>
        <p:txBody>
          <a:bodyPr spcFirstLastPara="1" wrap="square" lIns="0" tIns="45700" rIns="91425" bIns="45700" anchor="b" anchorCtr="0">
            <a:noAutofit/>
          </a:bodyPr>
          <a:lstStyle>
            <a:lvl1pPr marR="0" lvl="0" algn="l" rtl="0">
              <a:lnSpc>
                <a:spcPct val="90000"/>
              </a:lnSpc>
              <a:spcBef>
                <a:spcPts val="0"/>
              </a:spcBef>
              <a:spcAft>
                <a:spcPts val="0"/>
              </a:spcAft>
              <a:buSzPts val="1400"/>
              <a:buNone/>
              <a:defRPr sz="4000" b="0"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SzPts val="1400"/>
              <a:buNone/>
              <a:defRPr sz="32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0"/>
              </a:spcBef>
              <a:spcAft>
                <a:spcPts val="0"/>
              </a:spcAft>
              <a:buSzPts val="1400"/>
              <a:buNone/>
              <a:defRPr sz="32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0"/>
              </a:spcBef>
              <a:spcAft>
                <a:spcPts val="0"/>
              </a:spcAft>
              <a:buSzPts val="1400"/>
              <a:buNone/>
              <a:defRPr sz="32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0"/>
              </a:spcBef>
              <a:spcAft>
                <a:spcPts val="0"/>
              </a:spcAft>
              <a:buSzPts val="1400"/>
              <a:buNone/>
              <a:defRPr sz="32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0"/>
              </a:spcBef>
              <a:spcAft>
                <a:spcPts val="0"/>
              </a:spcAft>
              <a:buSzPts val="1400"/>
              <a:buNone/>
              <a:defRPr sz="32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0"/>
              </a:spcBef>
              <a:spcAft>
                <a:spcPts val="0"/>
              </a:spcAft>
              <a:buSzPts val="1400"/>
              <a:buNone/>
              <a:defRPr sz="32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0"/>
              </a:spcBef>
              <a:spcAft>
                <a:spcPts val="0"/>
              </a:spcAft>
              <a:buSzPts val="1400"/>
              <a:buNone/>
              <a:defRPr sz="32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0"/>
              </a:spcBef>
              <a:spcAft>
                <a:spcPts val="0"/>
              </a:spcAft>
              <a:buSzPts val="1400"/>
              <a:buNone/>
              <a:defRPr sz="3200" b="0" i="0" u="none" strike="noStrike" cap="none">
                <a:solidFill>
                  <a:schemeClr val="lt1"/>
                </a:solidFill>
                <a:latin typeface="Trebuchet MS"/>
                <a:ea typeface="Trebuchet MS"/>
                <a:cs typeface="Trebuchet MS"/>
                <a:sym typeface="Trebuchet MS"/>
              </a:defRPr>
            </a:lvl9pPr>
          </a:lstStyle>
          <a:p>
            <a:endParaRPr/>
          </a:p>
        </p:txBody>
      </p:sp>
      <p:sp>
        <p:nvSpPr>
          <p:cNvPr id="84" name="Google Shape;84;g6c11cd0d13_1_0"/>
          <p:cNvSpPr txBox="1">
            <a:spLocks noGrp="1"/>
          </p:cNvSpPr>
          <p:nvPr>
            <p:ph type="body" idx="1"/>
          </p:nvPr>
        </p:nvSpPr>
        <p:spPr>
          <a:xfrm>
            <a:off x="457200" y="1844983"/>
            <a:ext cx="8240713" cy="4620301"/>
          </a:xfrm>
          <a:prstGeom prst="rect">
            <a:avLst/>
          </a:prstGeom>
          <a:noFill/>
          <a:ln>
            <a:noFill/>
          </a:ln>
        </p:spPr>
        <p:txBody>
          <a:bodyPr spcFirstLastPara="1" wrap="square" lIns="91425" tIns="45700" rIns="91425" bIns="45700" anchor="t" anchorCtr="0">
            <a:noAutofit/>
          </a:bodyPr>
          <a:lstStyle>
            <a:lvl1pPr marL="457200" marR="0" lvl="0" indent="-340360" algn="l" rtl="0">
              <a:spcBef>
                <a:spcPts val="990"/>
              </a:spcBef>
              <a:spcAft>
                <a:spcPts val="0"/>
              </a:spcAft>
              <a:buClr>
                <a:schemeClr val="accent2"/>
              </a:buClr>
              <a:buSzPts val="1760"/>
              <a:buFont typeface="Arial"/>
              <a:buChar char="&gt;"/>
              <a:defRPr sz="2200" b="0" i="0" u="none" strike="noStrike" cap="none">
                <a:solidFill>
                  <a:schemeClr val="dk1"/>
                </a:solidFill>
                <a:latin typeface="Arial"/>
                <a:ea typeface="Arial"/>
                <a:cs typeface="Arial"/>
                <a:sym typeface="Arial"/>
              </a:defRPr>
            </a:lvl1pPr>
            <a:lvl2pPr marL="914400" marR="0" lvl="1" indent="-330200" algn="l" rtl="0">
              <a:spcBef>
                <a:spcPts val="900"/>
              </a:spcBef>
              <a:spcAft>
                <a:spcPts val="0"/>
              </a:spcAft>
              <a:buClr>
                <a:schemeClr val="accent2"/>
              </a:buClr>
              <a:buSzPts val="1600"/>
              <a:buFont typeface="Arial"/>
              <a:buChar char="&gt;"/>
              <a:defRPr sz="2000" b="0" i="0" u="none" strike="noStrike" cap="none">
                <a:solidFill>
                  <a:schemeClr val="dk1"/>
                </a:solidFill>
                <a:latin typeface="Arial"/>
                <a:ea typeface="Arial"/>
                <a:cs typeface="Arial"/>
                <a:sym typeface="Arial"/>
              </a:defRPr>
            </a:lvl2pPr>
            <a:lvl3pPr marL="1371600" marR="0" lvl="2" indent="-309880" algn="l" rtl="0">
              <a:spcBef>
                <a:spcPts val="720"/>
              </a:spcBef>
              <a:spcAft>
                <a:spcPts val="0"/>
              </a:spcAft>
              <a:buClr>
                <a:schemeClr val="accent2"/>
              </a:buClr>
              <a:buSzPts val="1280"/>
              <a:buFont typeface="Arial"/>
              <a:buChar char="&gt;"/>
              <a:defRPr sz="16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5" name="Google Shape;85;g6c11cd0d13_1_0"/>
          <p:cNvSpPr txBox="1"/>
          <p:nvPr/>
        </p:nvSpPr>
        <p:spPr>
          <a:xfrm>
            <a:off x="8205324" y="6581894"/>
            <a:ext cx="736375" cy="123111"/>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800" b="0" i="0" u="none" strike="noStrike" cap="none">
                <a:solidFill>
                  <a:schemeClr val="accent2"/>
                </a:solidFill>
                <a:latin typeface="Arial"/>
                <a:ea typeface="Arial"/>
                <a:cs typeface="Arial"/>
                <a:sym typeface="Arial"/>
              </a:rPr>
              <a:t>‹#›</a:t>
            </a:fld>
            <a:r>
              <a:rPr lang="en-US" sz="800" b="0" i="0" u="none" strike="noStrike" cap="none">
                <a:solidFill>
                  <a:schemeClr val="accent1"/>
                </a:solidFill>
                <a:latin typeface="Arial"/>
                <a:ea typeface="Arial"/>
                <a:cs typeface="Arial"/>
                <a:sym typeface="Arial"/>
              </a:rPr>
              <a:t>  </a:t>
            </a:r>
            <a:r>
              <a:rPr lang="en-US" sz="800" b="0" i="0" u="none" strike="noStrike" cap="none">
                <a:solidFill>
                  <a:srgbClr val="7F7F7F"/>
                </a:solidFill>
                <a:latin typeface="Arial"/>
                <a:ea typeface="Arial"/>
                <a:cs typeface="Arial"/>
                <a:sym typeface="Arial"/>
              </a:rPr>
              <a:t>   </a:t>
            </a:r>
            <a:endParaRPr sz="1000" b="0" i="0" u="none" strike="noStrike" cap="none">
              <a:solidFill>
                <a:srgbClr val="7F7F7F"/>
              </a:solidFill>
              <a:latin typeface="Arial"/>
              <a:ea typeface="Arial"/>
              <a:cs typeface="Arial"/>
              <a:sym typeface="Arial"/>
            </a:endParaRPr>
          </a:p>
        </p:txBody>
      </p:sp>
      <p:sp>
        <p:nvSpPr>
          <p:cNvPr id="86" name="Google Shape;86;g6c11cd0d13_1_0"/>
          <p:cNvSpPr txBox="1"/>
          <p:nvPr/>
        </p:nvSpPr>
        <p:spPr>
          <a:xfrm>
            <a:off x="97968" y="6338309"/>
            <a:ext cx="4669972" cy="4154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5A5A5"/>
              </a:buClr>
              <a:buSzPts val="700"/>
              <a:buFont typeface="Arial"/>
              <a:buNone/>
            </a:pPr>
            <a:r>
              <a:rPr lang="en-US" sz="700" b="0" i="1" u="none" strike="noStrike" cap="none">
                <a:solidFill>
                  <a:srgbClr val="A5A5A5"/>
                </a:solidFill>
                <a:latin typeface="Arial"/>
                <a:ea typeface="Arial"/>
                <a:cs typeface="Arial"/>
                <a:sym typeface="Arial"/>
              </a:rPr>
              <a:t>Leidos Proprietary</a:t>
            </a:r>
            <a:br>
              <a:rPr lang="en-US" sz="700" b="0" i="1" u="none" strike="noStrike" cap="none">
                <a:solidFill>
                  <a:srgbClr val="A5A5A5"/>
                </a:solidFill>
                <a:latin typeface="Arial"/>
                <a:ea typeface="Arial"/>
                <a:cs typeface="Arial"/>
                <a:sym typeface="Arial"/>
              </a:rPr>
            </a:br>
            <a:r>
              <a:rPr lang="en-US" sz="700" b="0" i="1" u="none" strike="noStrike" cap="none">
                <a:solidFill>
                  <a:srgbClr val="A5A5A5"/>
                </a:solidFill>
                <a:latin typeface="Arial"/>
                <a:ea typeface="Arial"/>
                <a:cs typeface="Arial"/>
                <a:sym typeface="Arial"/>
              </a:rPr>
              <a:t>The information in this document is proprietary to Leidos. </a:t>
            </a:r>
            <a:br>
              <a:rPr lang="en-US" sz="700" b="0" i="1" u="none" strike="noStrike" cap="none">
                <a:solidFill>
                  <a:srgbClr val="A5A5A5"/>
                </a:solidFill>
                <a:latin typeface="Arial"/>
                <a:ea typeface="Arial"/>
                <a:cs typeface="Arial"/>
                <a:sym typeface="Arial"/>
              </a:rPr>
            </a:br>
            <a:r>
              <a:rPr lang="en-US" sz="700" b="0" i="1" u="none" strike="noStrike" cap="none">
                <a:solidFill>
                  <a:srgbClr val="A5A5A5"/>
                </a:solidFill>
                <a:latin typeface="Arial"/>
                <a:ea typeface="Arial"/>
                <a:cs typeface="Arial"/>
                <a:sym typeface="Arial"/>
              </a:rPr>
              <a:t>It may not be used, reproduced, disclosed, or exported without the written approval of Leidos.</a:t>
            </a:r>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hyperlink" Target="http://www.linkedin.com/in/rgillooly"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masssave.com/en/learn/business/espo/" TargetMode="External"/><Relationship Id="rId7" Type="http://schemas.openxmlformats.org/officeDocument/2006/relationships/hyperlink" Target="https://www.nyserda.ny.gov/All-Programs/Programs/Real-Time-Energy-Management"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hyperlink" Target="https://smart-energy-analytics.org/" TargetMode="External"/><Relationship Id="rId5" Type="http://schemas.openxmlformats.org/officeDocument/2006/relationships/hyperlink" Target="https://drive.google.com/file/d/1nXGuSHgfX5ETtB0RYrRDJdq6n5FOg18g/view" TargetMode="External"/><Relationship Id="rId4" Type="http://schemas.openxmlformats.org/officeDocument/2006/relationships/hyperlink" Target="https://www9.nationalgridus.com/narragansett/business/programs/3_enhanced_meter.asp"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g6b74aaa55a_1_0"/>
          <p:cNvPicPr preferRelativeResize="0"/>
          <p:nvPr/>
        </p:nvPicPr>
        <p:blipFill>
          <a:blip r:embed="rId3">
            <a:alphaModFix/>
          </a:blip>
          <a:stretch>
            <a:fillRect/>
          </a:stretch>
        </p:blipFill>
        <p:spPr>
          <a:xfrm>
            <a:off x="0" y="-12"/>
            <a:ext cx="9144003" cy="2803923"/>
          </a:xfrm>
          <a:prstGeom prst="rect">
            <a:avLst/>
          </a:prstGeom>
          <a:noFill/>
          <a:ln>
            <a:noFill/>
          </a:ln>
        </p:spPr>
      </p:pic>
      <p:sp>
        <p:nvSpPr>
          <p:cNvPr id="180" name="Google Shape;180;g6b74aaa55a_1_0"/>
          <p:cNvSpPr txBox="1"/>
          <p:nvPr/>
        </p:nvSpPr>
        <p:spPr>
          <a:xfrm>
            <a:off x="0" y="3299200"/>
            <a:ext cx="9144000" cy="3119400"/>
          </a:xfrm>
          <a:prstGeom prst="rect">
            <a:avLst/>
          </a:prstGeom>
          <a:noFill/>
          <a:ln>
            <a:noFill/>
          </a:ln>
        </p:spPr>
        <p:txBody>
          <a:bodyPr spcFirstLastPara="1" wrap="square" lIns="91425" tIns="91425" rIns="91425" bIns="91425" anchor="ctr" anchorCtr="0">
            <a:noAutofit/>
          </a:bodyPr>
          <a:lstStyle/>
          <a:p>
            <a:pPr marL="0" lvl="0" indent="0" algn="ctr" rtl="0">
              <a:spcBef>
                <a:spcPts val="200"/>
              </a:spcBef>
              <a:spcAft>
                <a:spcPts val="0"/>
              </a:spcAft>
              <a:buClr>
                <a:schemeClr val="dk1"/>
              </a:buClr>
              <a:buSzPts val="1600"/>
              <a:buFont typeface="Arial"/>
              <a:buNone/>
            </a:pPr>
            <a:r>
              <a:rPr lang="en-US" sz="4000" b="1">
                <a:solidFill>
                  <a:srgbClr val="16B0E3"/>
                </a:solidFill>
              </a:rPr>
              <a:t>Modernizing Energy Management:</a:t>
            </a:r>
            <a:r>
              <a:rPr lang="en-US" sz="4200" b="1">
                <a:solidFill>
                  <a:srgbClr val="16B0E3"/>
                </a:solidFill>
              </a:rPr>
              <a:t>                            </a:t>
            </a:r>
            <a:endParaRPr sz="4200">
              <a:solidFill>
                <a:srgbClr val="7F7F7F"/>
              </a:solidFill>
              <a:latin typeface="Trebuchet MS"/>
              <a:ea typeface="Trebuchet MS"/>
              <a:cs typeface="Trebuchet MS"/>
              <a:sym typeface="Trebuchet MS"/>
            </a:endParaRPr>
          </a:p>
          <a:p>
            <a:pPr marL="0" lvl="0" indent="0" algn="ctr" rtl="0">
              <a:spcBef>
                <a:spcPts val="200"/>
              </a:spcBef>
              <a:spcAft>
                <a:spcPts val="0"/>
              </a:spcAft>
              <a:buNone/>
            </a:pPr>
            <a:r>
              <a:rPr lang="en-US" sz="3200" b="1">
                <a:solidFill>
                  <a:srgbClr val="16B0E3"/>
                </a:solidFill>
              </a:rPr>
              <a:t>Solutions for Data-Driven Energy Efficiency</a:t>
            </a:r>
            <a:endParaRPr sz="3200" b="1">
              <a:solidFill>
                <a:srgbClr val="1C4587"/>
              </a:solidFill>
            </a:endParaRPr>
          </a:p>
          <a:p>
            <a:pPr marL="0" lvl="0" indent="0" algn="ctr" rtl="0">
              <a:spcBef>
                <a:spcPts val="0"/>
              </a:spcBef>
              <a:spcAft>
                <a:spcPts val="0"/>
              </a:spcAft>
              <a:buNone/>
            </a:pPr>
            <a:endParaRPr sz="1800" b="1">
              <a:solidFill>
                <a:srgbClr val="1C4587"/>
              </a:solidFill>
            </a:endParaRPr>
          </a:p>
          <a:p>
            <a:pPr marL="0" lvl="0" indent="0" algn="ctr" rtl="0">
              <a:spcBef>
                <a:spcPts val="0"/>
              </a:spcBef>
              <a:spcAft>
                <a:spcPts val="0"/>
              </a:spcAft>
              <a:buNone/>
            </a:pPr>
            <a:r>
              <a:rPr lang="en-US" sz="3600" b="1">
                <a:solidFill>
                  <a:srgbClr val="1C4587"/>
                </a:solidFill>
              </a:rPr>
              <a:t>Thursday, December 5, 2019</a:t>
            </a:r>
            <a:endParaRPr sz="3600" b="1">
              <a:solidFill>
                <a:srgbClr val="1C4587"/>
              </a:solidFill>
            </a:endParaRPr>
          </a:p>
          <a:p>
            <a:pPr marL="0" lvl="0" indent="0" algn="ctr" rtl="0">
              <a:spcBef>
                <a:spcPts val="0"/>
              </a:spcBef>
              <a:spcAft>
                <a:spcPts val="0"/>
              </a:spcAft>
              <a:buNone/>
            </a:pPr>
            <a:r>
              <a:rPr lang="en-US" sz="3000">
                <a:solidFill>
                  <a:srgbClr val="1C4587"/>
                </a:solidFill>
              </a:rPr>
              <a:t>Robert J. Higgins Welcome Center</a:t>
            </a:r>
            <a:endParaRPr sz="3000">
              <a:solidFill>
                <a:srgbClr val="1C4587"/>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g6c11cd0d13_1_90"/>
          <p:cNvSpPr txBox="1">
            <a:spLocks noGrp="1"/>
          </p:cNvSpPr>
          <p:nvPr>
            <p:ph type="title"/>
          </p:nvPr>
        </p:nvSpPr>
        <p:spPr>
          <a:xfrm>
            <a:off x="457200" y="210394"/>
            <a:ext cx="8229600" cy="1181436"/>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None/>
            </a:pPr>
            <a:r>
              <a:rPr lang="en-US"/>
              <a:t>Keystrokes for cash!</a:t>
            </a:r>
            <a:endParaRPr/>
          </a:p>
        </p:txBody>
      </p:sp>
      <p:pic>
        <p:nvPicPr>
          <p:cNvPr id="705" name="Google Shape;705;g6c11cd0d13_1_90"/>
          <p:cNvPicPr preferRelativeResize="0">
            <a:picLocks noGrp="1"/>
          </p:cNvPicPr>
          <p:nvPr>
            <p:ph type="body" idx="1"/>
          </p:nvPr>
        </p:nvPicPr>
        <p:blipFill rotWithShape="1">
          <a:blip r:embed="rId3">
            <a:alphaModFix/>
          </a:blip>
          <a:srcRect/>
          <a:stretch/>
        </p:blipFill>
        <p:spPr>
          <a:xfrm>
            <a:off x="457200" y="1970860"/>
            <a:ext cx="8240713" cy="4360904"/>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g6c11cd0d13_1_98"/>
          <p:cNvSpPr txBox="1">
            <a:spLocks noGrp="1"/>
          </p:cNvSpPr>
          <p:nvPr>
            <p:ph type="title"/>
          </p:nvPr>
        </p:nvSpPr>
        <p:spPr>
          <a:xfrm>
            <a:off x="457200" y="210394"/>
            <a:ext cx="8229600" cy="1181436"/>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None/>
            </a:pPr>
            <a:r>
              <a:rPr lang="en-US"/>
              <a:t>Tridium and the Niagara Framework</a:t>
            </a:r>
            <a:endParaRPr/>
          </a:p>
        </p:txBody>
      </p:sp>
      <p:sp>
        <p:nvSpPr>
          <p:cNvPr id="714" name="Google Shape;714;g6c11cd0d13_1_98"/>
          <p:cNvSpPr txBox="1">
            <a:spLocks noGrp="1"/>
          </p:cNvSpPr>
          <p:nvPr>
            <p:ph type="body" idx="1"/>
          </p:nvPr>
        </p:nvSpPr>
        <p:spPr>
          <a:xfrm>
            <a:off x="457200" y="1844984"/>
            <a:ext cx="8240713" cy="4612460"/>
          </a:xfrm>
          <a:prstGeom prst="rect">
            <a:avLst/>
          </a:prstGeom>
          <a:noFill/>
          <a:ln>
            <a:noFill/>
          </a:ln>
        </p:spPr>
        <p:txBody>
          <a:bodyPr spcFirstLastPara="1" wrap="square" lIns="91425" tIns="45700" rIns="91425" bIns="45700" anchor="t" anchorCtr="0">
            <a:noAutofit/>
          </a:bodyPr>
          <a:lstStyle/>
          <a:p>
            <a:pPr marL="230188" lvl="0" indent="-230188" algn="l" rtl="0">
              <a:spcBef>
                <a:spcPts val="0"/>
              </a:spcBef>
              <a:spcAft>
                <a:spcPts val="0"/>
              </a:spcAft>
              <a:buSzPts val="1760"/>
              <a:buChar char="&gt;"/>
            </a:pPr>
            <a:r>
              <a:rPr lang="en-US"/>
              <a:t>1990’s The internet was becoming mainstream</a:t>
            </a:r>
            <a:endParaRPr/>
          </a:p>
          <a:p>
            <a:pPr marL="230188" lvl="0" indent="-230188" algn="l" rtl="0">
              <a:spcBef>
                <a:spcPts val="990"/>
              </a:spcBef>
              <a:spcAft>
                <a:spcPts val="0"/>
              </a:spcAft>
              <a:buSzPts val="1760"/>
              <a:buChar char="&gt;"/>
            </a:pPr>
            <a:r>
              <a:rPr lang="en-US"/>
              <a:t>Initiatives to form standard communication protocols created open system environments (such as LonWorks and BACnet)</a:t>
            </a:r>
            <a:endParaRPr/>
          </a:p>
          <a:p>
            <a:pPr marL="230188" lvl="0" indent="-230188" algn="l" rtl="0">
              <a:spcBef>
                <a:spcPts val="990"/>
              </a:spcBef>
              <a:spcAft>
                <a:spcPts val="0"/>
              </a:spcAft>
              <a:buSzPts val="1760"/>
              <a:buChar char="&gt;"/>
            </a:pPr>
            <a:r>
              <a:rPr lang="en-US"/>
              <a:t>These protocols focused at the embedded device level and provided interoperability when based on the same protocol</a:t>
            </a:r>
            <a:endParaRPr/>
          </a:p>
          <a:p>
            <a:pPr marL="230188" lvl="0" indent="-230188" algn="l" rtl="0">
              <a:spcBef>
                <a:spcPts val="990"/>
              </a:spcBef>
              <a:spcAft>
                <a:spcPts val="0"/>
              </a:spcAft>
              <a:buSzPts val="1760"/>
              <a:buChar char="&gt;"/>
            </a:pPr>
            <a:r>
              <a:rPr lang="en-US"/>
              <a:t>Design an open, internet-based infrastructure that would allow software developers  to develop applications that could be used across a wide variety of systems including legacy systems</a:t>
            </a:r>
            <a:endParaRPr/>
          </a:p>
          <a:p>
            <a:pPr marL="230188" lvl="0" indent="-230188" algn="l" rtl="0">
              <a:spcBef>
                <a:spcPts val="990"/>
              </a:spcBef>
              <a:spcAft>
                <a:spcPts val="0"/>
              </a:spcAft>
              <a:buSzPts val="1760"/>
              <a:buChar char="&gt;"/>
            </a:pPr>
            <a:r>
              <a:rPr lang="en-US"/>
              <a:t>The first Tridium systems integrator in 2000</a:t>
            </a:r>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g6c11cd0d13_1_106"/>
          <p:cNvSpPr txBox="1">
            <a:spLocks noGrp="1"/>
          </p:cNvSpPr>
          <p:nvPr>
            <p:ph type="title"/>
          </p:nvPr>
        </p:nvSpPr>
        <p:spPr>
          <a:xfrm>
            <a:off x="457200" y="210394"/>
            <a:ext cx="8229600" cy="1181436"/>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None/>
            </a:pPr>
            <a:r>
              <a:rPr lang="en-US"/>
              <a:t>We can now access data for RTEM!</a:t>
            </a:r>
            <a:endParaRPr/>
          </a:p>
        </p:txBody>
      </p:sp>
      <p:pic>
        <p:nvPicPr>
          <p:cNvPr id="723" name="Google Shape;723;g6c11cd0d13_1_106"/>
          <p:cNvPicPr preferRelativeResize="0">
            <a:picLocks noGrp="1"/>
          </p:cNvPicPr>
          <p:nvPr>
            <p:ph type="body" idx="1"/>
          </p:nvPr>
        </p:nvPicPr>
        <p:blipFill rotWithShape="1">
          <a:blip r:embed="rId3">
            <a:alphaModFix/>
          </a:blip>
          <a:srcRect/>
          <a:stretch/>
        </p:blipFill>
        <p:spPr>
          <a:xfrm>
            <a:off x="659167" y="2016690"/>
            <a:ext cx="7825666" cy="3678063"/>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g6c11cd0d13_1_114"/>
          <p:cNvSpPr txBox="1">
            <a:spLocks noGrp="1"/>
          </p:cNvSpPr>
          <p:nvPr>
            <p:ph type="title"/>
          </p:nvPr>
        </p:nvSpPr>
        <p:spPr>
          <a:xfrm>
            <a:off x="142875" y="210394"/>
            <a:ext cx="8877299" cy="1181436"/>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None/>
            </a:pPr>
            <a:r>
              <a:rPr lang="en-US"/>
              <a:t>Top Measures through MBCx (RTEM)</a:t>
            </a:r>
            <a:endParaRPr/>
          </a:p>
        </p:txBody>
      </p:sp>
      <p:sp>
        <p:nvSpPr>
          <p:cNvPr id="732" name="Google Shape;732;g6c11cd0d13_1_114"/>
          <p:cNvSpPr txBox="1">
            <a:spLocks noGrp="1"/>
          </p:cNvSpPr>
          <p:nvPr>
            <p:ph type="body" idx="1"/>
          </p:nvPr>
        </p:nvSpPr>
        <p:spPr>
          <a:xfrm>
            <a:off x="457200" y="1844984"/>
            <a:ext cx="8240713" cy="4612460"/>
          </a:xfrm>
          <a:prstGeom prst="rect">
            <a:avLst/>
          </a:prstGeom>
          <a:noFill/>
          <a:ln>
            <a:noFill/>
          </a:ln>
        </p:spPr>
        <p:txBody>
          <a:bodyPr spcFirstLastPara="1" wrap="square" lIns="91425" tIns="45700" rIns="91425" bIns="45700" anchor="t" anchorCtr="0">
            <a:noAutofit/>
          </a:bodyPr>
          <a:lstStyle/>
          <a:p>
            <a:pPr marL="230188" lvl="0" indent="-230188" algn="l" rtl="0">
              <a:spcBef>
                <a:spcPts val="0"/>
              </a:spcBef>
              <a:spcAft>
                <a:spcPts val="0"/>
              </a:spcAft>
              <a:buSzPts val="2240"/>
              <a:buChar char="&gt;"/>
            </a:pPr>
            <a:r>
              <a:rPr lang="en-US" sz="2800"/>
              <a:t>Improve HVAC scheduling</a:t>
            </a:r>
            <a:endParaRPr/>
          </a:p>
          <a:p>
            <a:pPr marL="230188" lvl="0" indent="-230188" algn="l" rtl="0">
              <a:spcBef>
                <a:spcPts val="1260"/>
              </a:spcBef>
              <a:spcAft>
                <a:spcPts val="0"/>
              </a:spcAft>
              <a:buSzPts val="2240"/>
              <a:buChar char="&gt;"/>
            </a:pPr>
            <a:r>
              <a:rPr lang="en-US" sz="2800"/>
              <a:t>Improve economizer operation</a:t>
            </a:r>
            <a:endParaRPr/>
          </a:p>
          <a:p>
            <a:pPr marL="230188" lvl="0" indent="-230188" algn="l" rtl="0">
              <a:spcBef>
                <a:spcPts val="1260"/>
              </a:spcBef>
              <a:spcAft>
                <a:spcPts val="0"/>
              </a:spcAft>
              <a:buSzPts val="2240"/>
              <a:buChar char="&gt;"/>
            </a:pPr>
            <a:r>
              <a:rPr lang="en-US" sz="2800"/>
              <a:t>Reduce overventilation</a:t>
            </a:r>
            <a:endParaRPr/>
          </a:p>
          <a:p>
            <a:pPr marL="230188" lvl="0" indent="-230188" algn="l" rtl="0">
              <a:spcBef>
                <a:spcPts val="1260"/>
              </a:spcBef>
              <a:spcAft>
                <a:spcPts val="0"/>
              </a:spcAft>
              <a:buSzPts val="2240"/>
              <a:buChar char="&gt;"/>
            </a:pPr>
            <a:r>
              <a:rPr lang="en-US" sz="2800"/>
              <a:t>Reduce simultaneous heating and cooling</a:t>
            </a:r>
            <a:endParaRPr/>
          </a:p>
          <a:p>
            <a:pPr marL="230188" lvl="0" indent="-230188" algn="l" rtl="0">
              <a:spcBef>
                <a:spcPts val="1260"/>
              </a:spcBef>
              <a:spcAft>
                <a:spcPts val="0"/>
              </a:spcAft>
              <a:buSzPts val="2240"/>
              <a:buChar char="&gt;"/>
            </a:pPr>
            <a:r>
              <a:rPr lang="en-US" sz="2800"/>
              <a:t>Adjustment of space temp setpoints</a:t>
            </a:r>
            <a:endParaRPr sz="2800"/>
          </a:p>
          <a:p>
            <a:pPr marL="230188" lvl="0" indent="-230188" algn="l" rtl="0">
              <a:spcBef>
                <a:spcPts val="1260"/>
              </a:spcBef>
              <a:spcAft>
                <a:spcPts val="0"/>
              </a:spcAft>
              <a:buSzPts val="2240"/>
              <a:buChar char="&gt;"/>
            </a:pPr>
            <a:r>
              <a:rPr lang="en-US" sz="2800"/>
              <a:t>Reset supply air temp and duct static pressure</a:t>
            </a:r>
            <a:endParaRPr/>
          </a:p>
          <a:p>
            <a:pPr marL="568325" lvl="1" indent="-223838" algn="l" rtl="0">
              <a:spcBef>
                <a:spcPts val="1170"/>
              </a:spcBef>
              <a:spcAft>
                <a:spcPts val="0"/>
              </a:spcAft>
              <a:buSzPts val="2080"/>
              <a:buChar char="&gt;"/>
            </a:pPr>
            <a:r>
              <a:rPr lang="en-US" sz="2600"/>
              <a:t>Important to note many capital measures are identified through RTEM</a:t>
            </a:r>
            <a:endParaRPr sz="2600"/>
          </a:p>
          <a:p>
            <a:pPr marL="0" lvl="0" indent="0" algn="l" rtl="0">
              <a:spcBef>
                <a:spcPts val="1260"/>
              </a:spcBef>
              <a:spcAft>
                <a:spcPts val="0"/>
              </a:spcAft>
              <a:buSzPts val="2240"/>
              <a:buNone/>
            </a:pPr>
            <a:endParaRPr sz="2800"/>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g6c11cd0d13_1_122"/>
          <p:cNvSpPr txBox="1">
            <a:spLocks noGrp="1"/>
          </p:cNvSpPr>
          <p:nvPr>
            <p:ph type="title"/>
          </p:nvPr>
        </p:nvSpPr>
        <p:spPr>
          <a:xfrm>
            <a:off x="457200" y="210394"/>
            <a:ext cx="8229600" cy="1181436"/>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None/>
            </a:pPr>
            <a:r>
              <a:rPr lang="en-US"/>
              <a:t>Savings Potential</a:t>
            </a:r>
            <a:endParaRPr/>
          </a:p>
        </p:txBody>
      </p:sp>
      <p:pic>
        <p:nvPicPr>
          <p:cNvPr id="741" name="Google Shape;741;g6c11cd0d13_1_122"/>
          <p:cNvPicPr preferRelativeResize="0">
            <a:picLocks noGrp="1"/>
          </p:cNvPicPr>
          <p:nvPr>
            <p:ph type="body" idx="1"/>
          </p:nvPr>
        </p:nvPicPr>
        <p:blipFill rotWithShape="1">
          <a:blip r:embed="rId3">
            <a:alphaModFix/>
          </a:blip>
          <a:srcRect/>
          <a:stretch/>
        </p:blipFill>
        <p:spPr>
          <a:xfrm>
            <a:off x="511810" y="2171700"/>
            <a:ext cx="8120380" cy="1679575"/>
          </a:xfrm>
          <a:prstGeom prst="rect">
            <a:avLst/>
          </a:prstGeom>
          <a:noFill/>
          <a:ln>
            <a:noFill/>
          </a:ln>
        </p:spPr>
      </p:pic>
      <p:sp>
        <p:nvSpPr>
          <p:cNvPr id="742" name="Google Shape;742;g6c11cd0d13_1_122"/>
          <p:cNvSpPr txBox="1"/>
          <p:nvPr/>
        </p:nvSpPr>
        <p:spPr>
          <a:xfrm>
            <a:off x="511810" y="6048375"/>
            <a:ext cx="7022465"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i="1">
                <a:solidFill>
                  <a:schemeClr val="dk1"/>
                </a:solidFill>
                <a:latin typeface="Arial"/>
                <a:ea typeface="Arial"/>
                <a:cs typeface="Arial"/>
                <a:sym typeface="Arial"/>
              </a:rPr>
              <a:t>*Source LBNL Smart Energy Analytics Campaign</a:t>
            </a:r>
            <a:endParaRPr/>
          </a:p>
        </p:txBody>
      </p:sp>
      <p:sp>
        <p:nvSpPr>
          <p:cNvPr id="743" name="Google Shape;743;g6c11cd0d13_1_122"/>
          <p:cNvSpPr txBox="1"/>
          <p:nvPr/>
        </p:nvSpPr>
        <p:spPr>
          <a:xfrm>
            <a:off x="657225" y="4371975"/>
            <a:ext cx="780097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Median Base Cost:  $.05 per square foot</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Median Recurring Cost:  $.02 per square foot</a:t>
            </a:r>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g6c11cd0d13_1_132"/>
          <p:cNvSpPr txBox="1">
            <a:spLocks noGrp="1"/>
          </p:cNvSpPr>
          <p:nvPr>
            <p:ph type="title"/>
          </p:nvPr>
        </p:nvSpPr>
        <p:spPr>
          <a:xfrm>
            <a:off x="457200" y="210394"/>
            <a:ext cx="8229600" cy="1181436"/>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None/>
            </a:pPr>
            <a:r>
              <a:rPr lang="en-US"/>
              <a:t>Payback</a:t>
            </a:r>
            <a:endParaRPr/>
          </a:p>
        </p:txBody>
      </p:sp>
      <p:pic>
        <p:nvPicPr>
          <p:cNvPr id="752" name="Google Shape;752;g6c11cd0d13_1_132"/>
          <p:cNvPicPr preferRelativeResize="0">
            <a:picLocks noGrp="1"/>
          </p:cNvPicPr>
          <p:nvPr>
            <p:ph type="body" idx="1"/>
          </p:nvPr>
        </p:nvPicPr>
        <p:blipFill rotWithShape="1">
          <a:blip r:embed="rId3">
            <a:alphaModFix/>
          </a:blip>
          <a:srcRect/>
          <a:stretch/>
        </p:blipFill>
        <p:spPr>
          <a:xfrm>
            <a:off x="995362" y="1722303"/>
            <a:ext cx="7153275" cy="4815890"/>
          </a:xfrm>
          <a:prstGeom prst="rect">
            <a:avLst/>
          </a:prstGeom>
          <a:noFill/>
          <a:ln>
            <a:noFill/>
          </a:ln>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g6c11cd0d13_1_140"/>
          <p:cNvSpPr txBox="1">
            <a:spLocks noGrp="1"/>
          </p:cNvSpPr>
          <p:nvPr>
            <p:ph type="title"/>
          </p:nvPr>
        </p:nvSpPr>
        <p:spPr>
          <a:xfrm>
            <a:off x="457200" y="210394"/>
            <a:ext cx="8229600" cy="1181436"/>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None/>
            </a:pPr>
            <a:r>
              <a:rPr lang="en-US"/>
              <a:t>Case Study</a:t>
            </a:r>
            <a:endParaRPr/>
          </a:p>
        </p:txBody>
      </p:sp>
      <p:pic>
        <p:nvPicPr>
          <p:cNvPr id="761" name="Google Shape;761;g6c11cd0d13_1_140"/>
          <p:cNvPicPr preferRelativeResize="0">
            <a:picLocks noGrp="1"/>
          </p:cNvPicPr>
          <p:nvPr>
            <p:ph type="body" idx="1"/>
          </p:nvPr>
        </p:nvPicPr>
        <p:blipFill rotWithShape="1">
          <a:blip r:embed="rId3">
            <a:alphaModFix/>
          </a:blip>
          <a:srcRect/>
          <a:stretch/>
        </p:blipFill>
        <p:spPr>
          <a:xfrm>
            <a:off x="1366859" y="1717639"/>
            <a:ext cx="6410282" cy="4797461"/>
          </a:xfrm>
          <a:prstGeom prst="rect">
            <a:avLst/>
          </a:prstGeom>
          <a:noFill/>
          <a:ln>
            <a:noFill/>
          </a:ln>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g6c11cd0d13_1_148"/>
          <p:cNvSpPr txBox="1">
            <a:spLocks noGrp="1"/>
          </p:cNvSpPr>
          <p:nvPr>
            <p:ph type="title"/>
          </p:nvPr>
        </p:nvSpPr>
        <p:spPr>
          <a:xfrm>
            <a:off x="457200" y="210394"/>
            <a:ext cx="8229600" cy="1181436"/>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None/>
            </a:pPr>
            <a:r>
              <a:rPr lang="en-US"/>
              <a:t>Case Study -     NYU Langone Medical Center (NYSERDA)</a:t>
            </a:r>
            <a:endParaRPr/>
          </a:p>
        </p:txBody>
      </p:sp>
      <p:sp>
        <p:nvSpPr>
          <p:cNvPr id="770" name="Google Shape;770;g6c11cd0d13_1_148"/>
          <p:cNvSpPr txBox="1">
            <a:spLocks noGrp="1"/>
          </p:cNvSpPr>
          <p:nvPr>
            <p:ph type="body" idx="1"/>
          </p:nvPr>
        </p:nvSpPr>
        <p:spPr>
          <a:xfrm>
            <a:off x="457200" y="1844984"/>
            <a:ext cx="8240713" cy="4612460"/>
          </a:xfrm>
          <a:prstGeom prst="rect">
            <a:avLst/>
          </a:prstGeom>
          <a:noFill/>
          <a:ln>
            <a:noFill/>
          </a:ln>
        </p:spPr>
        <p:txBody>
          <a:bodyPr spcFirstLastPara="1" wrap="square" lIns="91425" tIns="45700" rIns="91425" bIns="45700" anchor="t" anchorCtr="0">
            <a:noAutofit/>
          </a:bodyPr>
          <a:lstStyle/>
          <a:p>
            <a:pPr marL="230188" lvl="0" indent="-230188" algn="l" rtl="0">
              <a:spcBef>
                <a:spcPts val="0"/>
              </a:spcBef>
              <a:spcAft>
                <a:spcPts val="0"/>
              </a:spcAft>
              <a:buSzPts val="1760"/>
              <a:buChar char="&gt;"/>
            </a:pPr>
            <a:r>
              <a:rPr lang="en-US"/>
              <a:t>382,424 Sq. Ft.</a:t>
            </a:r>
            <a:endParaRPr/>
          </a:p>
          <a:p>
            <a:pPr marL="230188" lvl="0" indent="-230188" algn="l" rtl="0">
              <a:spcBef>
                <a:spcPts val="990"/>
              </a:spcBef>
              <a:spcAft>
                <a:spcPts val="0"/>
              </a:spcAft>
              <a:buSzPts val="1760"/>
              <a:buChar char="&gt;"/>
            </a:pPr>
            <a:r>
              <a:rPr lang="en-US"/>
              <a:t>Energy Savings 382,455 kWh and $57,369 in cost savings annually</a:t>
            </a:r>
            <a:endParaRPr/>
          </a:p>
          <a:p>
            <a:pPr marL="230188" lvl="0" indent="-230188" algn="l" rtl="0">
              <a:spcBef>
                <a:spcPts val="990"/>
              </a:spcBef>
              <a:spcAft>
                <a:spcPts val="0"/>
              </a:spcAft>
              <a:buSzPts val="1760"/>
              <a:buChar char="&gt;"/>
            </a:pPr>
            <a:r>
              <a:rPr lang="en-US"/>
              <a:t>The goal was to reduce the costs involved for generating and distributing chilled water by improving operations</a:t>
            </a:r>
            <a:endParaRPr/>
          </a:p>
          <a:p>
            <a:pPr marL="230188" lvl="0" indent="-230188" algn="l" rtl="0">
              <a:spcBef>
                <a:spcPts val="990"/>
              </a:spcBef>
              <a:spcAft>
                <a:spcPts val="0"/>
              </a:spcAft>
              <a:buSzPts val="1760"/>
              <a:buChar char="&gt;"/>
            </a:pPr>
            <a:r>
              <a:rPr lang="en-US"/>
              <a:t>Nine recommendations including reducing chilled water pump speed to resetting air handler schedules seasonally</a:t>
            </a:r>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g6c11cd0d13_1_156"/>
          <p:cNvSpPr txBox="1">
            <a:spLocks noGrp="1"/>
          </p:cNvSpPr>
          <p:nvPr>
            <p:ph type="title"/>
          </p:nvPr>
        </p:nvSpPr>
        <p:spPr>
          <a:xfrm>
            <a:off x="457200" y="210394"/>
            <a:ext cx="8229600" cy="1181436"/>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None/>
            </a:pPr>
            <a:r>
              <a:rPr lang="en-US"/>
              <a:t>Service Providers</a:t>
            </a:r>
            <a:endParaRPr/>
          </a:p>
        </p:txBody>
      </p:sp>
      <p:pic>
        <p:nvPicPr>
          <p:cNvPr id="779" name="Google Shape;779;g6c11cd0d13_1_156"/>
          <p:cNvPicPr preferRelativeResize="0">
            <a:picLocks noGrp="1"/>
          </p:cNvPicPr>
          <p:nvPr>
            <p:ph type="body" idx="1"/>
          </p:nvPr>
        </p:nvPicPr>
        <p:blipFill rotWithShape="1">
          <a:blip r:embed="rId3">
            <a:alphaModFix/>
          </a:blip>
          <a:srcRect/>
          <a:stretch/>
        </p:blipFill>
        <p:spPr>
          <a:xfrm>
            <a:off x="457200" y="1905000"/>
            <a:ext cx="1641177" cy="927100"/>
          </a:xfrm>
          <a:prstGeom prst="rect">
            <a:avLst/>
          </a:prstGeom>
          <a:noFill/>
          <a:ln>
            <a:noFill/>
          </a:ln>
        </p:spPr>
      </p:pic>
      <p:pic>
        <p:nvPicPr>
          <p:cNvPr id="780" name="Google Shape;780;g6c11cd0d13_1_156"/>
          <p:cNvPicPr preferRelativeResize="0"/>
          <p:nvPr/>
        </p:nvPicPr>
        <p:blipFill rotWithShape="1">
          <a:blip r:embed="rId4">
            <a:alphaModFix/>
          </a:blip>
          <a:srcRect/>
          <a:stretch/>
        </p:blipFill>
        <p:spPr>
          <a:xfrm>
            <a:off x="2805112" y="2089150"/>
            <a:ext cx="2886075" cy="742950"/>
          </a:xfrm>
          <a:prstGeom prst="rect">
            <a:avLst/>
          </a:prstGeom>
          <a:noFill/>
          <a:ln>
            <a:noFill/>
          </a:ln>
        </p:spPr>
      </p:pic>
      <p:pic>
        <p:nvPicPr>
          <p:cNvPr id="781" name="Google Shape;781;g6c11cd0d13_1_156"/>
          <p:cNvPicPr preferRelativeResize="0"/>
          <p:nvPr/>
        </p:nvPicPr>
        <p:blipFill rotWithShape="1">
          <a:blip r:embed="rId5">
            <a:alphaModFix/>
          </a:blip>
          <a:srcRect/>
          <a:stretch/>
        </p:blipFill>
        <p:spPr>
          <a:xfrm>
            <a:off x="6229350" y="2174875"/>
            <a:ext cx="2152650" cy="571500"/>
          </a:xfrm>
          <a:prstGeom prst="rect">
            <a:avLst/>
          </a:prstGeom>
          <a:noFill/>
          <a:ln>
            <a:noFill/>
          </a:ln>
        </p:spPr>
      </p:pic>
      <p:pic>
        <p:nvPicPr>
          <p:cNvPr id="782" name="Google Shape;782;g6c11cd0d13_1_156"/>
          <p:cNvPicPr preferRelativeResize="0"/>
          <p:nvPr/>
        </p:nvPicPr>
        <p:blipFill rotWithShape="1">
          <a:blip r:embed="rId6">
            <a:alphaModFix/>
          </a:blip>
          <a:srcRect/>
          <a:stretch/>
        </p:blipFill>
        <p:spPr>
          <a:xfrm>
            <a:off x="457200" y="3345270"/>
            <a:ext cx="1893597" cy="544920"/>
          </a:xfrm>
          <a:prstGeom prst="rect">
            <a:avLst/>
          </a:prstGeom>
          <a:noFill/>
          <a:ln>
            <a:noFill/>
          </a:ln>
        </p:spPr>
      </p:pic>
      <p:pic>
        <p:nvPicPr>
          <p:cNvPr id="783" name="Google Shape;783;g6c11cd0d13_1_156"/>
          <p:cNvPicPr preferRelativeResize="0"/>
          <p:nvPr/>
        </p:nvPicPr>
        <p:blipFill rotWithShape="1">
          <a:blip r:embed="rId7">
            <a:alphaModFix/>
          </a:blip>
          <a:srcRect/>
          <a:stretch/>
        </p:blipFill>
        <p:spPr>
          <a:xfrm>
            <a:off x="3359942" y="3049129"/>
            <a:ext cx="1776413" cy="960579"/>
          </a:xfrm>
          <a:prstGeom prst="rect">
            <a:avLst/>
          </a:prstGeom>
          <a:noFill/>
          <a:ln>
            <a:noFill/>
          </a:ln>
        </p:spPr>
      </p:pic>
      <p:pic>
        <p:nvPicPr>
          <p:cNvPr id="784" name="Google Shape;784;g6c11cd0d13_1_156"/>
          <p:cNvPicPr preferRelativeResize="0"/>
          <p:nvPr/>
        </p:nvPicPr>
        <p:blipFill rotWithShape="1">
          <a:blip r:embed="rId8">
            <a:alphaModFix/>
          </a:blip>
          <a:srcRect/>
          <a:stretch/>
        </p:blipFill>
        <p:spPr>
          <a:xfrm>
            <a:off x="6600825" y="3143657"/>
            <a:ext cx="1409700" cy="771525"/>
          </a:xfrm>
          <a:prstGeom prst="rect">
            <a:avLst/>
          </a:prstGeom>
          <a:noFill/>
          <a:ln>
            <a:noFill/>
          </a:ln>
        </p:spPr>
      </p:pic>
      <p:pic>
        <p:nvPicPr>
          <p:cNvPr id="785" name="Google Shape;785;g6c11cd0d13_1_156"/>
          <p:cNvPicPr preferRelativeResize="0"/>
          <p:nvPr/>
        </p:nvPicPr>
        <p:blipFill rotWithShape="1">
          <a:blip r:embed="rId9">
            <a:alphaModFix/>
          </a:blip>
          <a:srcRect/>
          <a:stretch/>
        </p:blipFill>
        <p:spPr>
          <a:xfrm>
            <a:off x="474372" y="4681537"/>
            <a:ext cx="2447925" cy="638175"/>
          </a:xfrm>
          <a:prstGeom prst="rect">
            <a:avLst/>
          </a:prstGeom>
          <a:noFill/>
          <a:ln>
            <a:noFill/>
          </a:ln>
        </p:spPr>
      </p:pic>
      <p:pic>
        <p:nvPicPr>
          <p:cNvPr id="786" name="Google Shape;786;g6c11cd0d13_1_156"/>
          <p:cNvPicPr preferRelativeResize="0"/>
          <p:nvPr/>
        </p:nvPicPr>
        <p:blipFill rotWithShape="1">
          <a:blip r:embed="rId10">
            <a:alphaModFix/>
          </a:blip>
          <a:srcRect/>
          <a:stretch/>
        </p:blipFill>
        <p:spPr>
          <a:xfrm>
            <a:off x="3548062" y="4681537"/>
            <a:ext cx="2047875" cy="419100"/>
          </a:xfrm>
          <a:prstGeom prst="rect">
            <a:avLst/>
          </a:prstGeom>
          <a:noFill/>
          <a:ln>
            <a:noFill/>
          </a:ln>
        </p:spPr>
      </p:pic>
      <p:pic>
        <p:nvPicPr>
          <p:cNvPr id="787" name="Google Shape;787;g6c11cd0d13_1_156"/>
          <p:cNvPicPr preferRelativeResize="0"/>
          <p:nvPr/>
        </p:nvPicPr>
        <p:blipFill rotWithShape="1">
          <a:blip r:embed="rId11">
            <a:alphaModFix/>
          </a:blip>
          <a:srcRect/>
          <a:stretch/>
        </p:blipFill>
        <p:spPr>
          <a:xfrm>
            <a:off x="5981700" y="4624387"/>
            <a:ext cx="2647950" cy="476250"/>
          </a:xfrm>
          <a:prstGeom prst="rect">
            <a:avLst/>
          </a:prstGeom>
          <a:noFill/>
          <a:ln>
            <a:noFill/>
          </a:ln>
        </p:spPr>
      </p:pic>
      <p:pic>
        <p:nvPicPr>
          <p:cNvPr id="788" name="Google Shape;788;g6c11cd0d13_1_156"/>
          <p:cNvPicPr preferRelativeResize="0"/>
          <p:nvPr/>
        </p:nvPicPr>
        <p:blipFill rotWithShape="1">
          <a:blip r:embed="rId12">
            <a:alphaModFix/>
          </a:blip>
          <a:srcRect/>
          <a:stretch/>
        </p:blipFill>
        <p:spPr>
          <a:xfrm>
            <a:off x="3767136" y="5520053"/>
            <a:ext cx="1609725" cy="504825"/>
          </a:xfrm>
          <a:prstGeom prst="rect">
            <a:avLst/>
          </a:prstGeom>
          <a:noFill/>
          <a:ln>
            <a:noFill/>
          </a:ln>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g6c11cd0d13_1_173"/>
          <p:cNvSpPr txBox="1">
            <a:spLocks noGrp="1"/>
          </p:cNvSpPr>
          <p:nvPr>
            <p:ph type="title"/>
          </p:nvPr>
        </p:nvSpPr>
        <p:spPr>
          <a:xfrm>
            <a:off x="457200" y="210394"/>
            <a:ext cx="8229600" cy="1181436"/>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None/>
            </a:pPr>
            <a:r>
              <a:rPr lang="en-US"/>
              <a:t>Potential Challenges</a:t>
            </a:r>
            <a:endParaRPr/>
          </a:p>
        </p:txBody>
      </p:sp>
      <p:sp>
        <p:nvSpPr>
          <p:cNvPr id="797" name="Google Shape;797;g6c11cd0d13_1_173"/>
          <p:cNvSpPr txBox="1">
            <a:spLocks noGrp="1"/>
          </p:cNvSpPr>
          <p:nvPr>
            <p:ph type="body" idx="1"/>
          </p:nvPr>
        </p:nvSpPr>
        <p:spPr>
          <a:xfrm>
            <a:off x="457200" y="1844984"/>
            <a:ext cx="8240713" cy="4612460"/>
          </a:xfrm>
          <a:prstGeom prst="rect">
            <a:avLst/>
          </a:prstGeom>
          <a:noFill/>
          <a:ln>
            <a:noFill/>
          </a:ln>
        </p:spPr>
        <p:txBody>
          <a:bodyPr spcFirstLastPara="1" wrap="square" lIns="91425" tIns="45700" rIns="91425" bIns="45700" anchor="t" anchorCtr="0">
            <a:noAutofit/>
          </a:bodyPr>
          <a:lstStyle/>
          <a:p>
            <a:pPr marL="230188" lvl="0" indent="-230188" algn="l" rtl="0">
              <a:spcBef>
                <a:spcPts val="0"/>
              </a:spcBef>
              <a:spcAft>
                <a:spcPts val="0"/>
              </a:spcAft>
              <a:buSzPts val="1760"/>
              <a:buChar char="&gt;"/>
            </a:pPr>
            <a:r>
              <a:rPr lang="en-US"/>
              <a:t>Business case can be challenging due to uncertainty of potential results/opportunities</a:t>
            </a:r>
            <a:endParaRPr/>
          </a:p>
          <a:p>
            <a:pPr marL="230188" lvl="0" indent="-230188" algn="l" rtl="0">
              <a:spcBef>
                <a:spcPts val="990"/>
              </a:spcBef>
              <a:spcAft>
                <a:spcPts val="0"/>
              </a:spcAft>
              <a:buSzPts val="1760"/>
              <a:buChar char="&gt;"/>
            </a:pPr>
            <a:r>
              <a:rPr lang="en-US"/>
              <a:t>Lack of staff time to review dashboards, reports and to investigate and implement the findings</a:t>
            </a:r>
            <a:endParaRPr/>
          </a:p>
          <a:p>
            <a:pPr marL="230188" lvl="0" indent="-230188" algn="l" rtl="0">
              <a:spcBef>
                <a:spcPts val="990"/>
              </a:spcBef>
              <a:spcAft>
                <a:spcPts val="0"/>
              </a:spcAft>
              <a:buSzPts val="1760"/>
              <a:buChar char="&gt;"/>
            </a:pPr>
            <a:r>
              <a:rPr lang="en-US"/>
              <a:t>Lack of existing metering, adequate BMS/EMS and problems integrating data into the RTEM service/tool</a:t>
            </a:r>
            <a:endParaRPr/>
          </a:p>
          <a:p>
            <a:pPr marL="230188" lvl="0" indent="-230188" algn="l" rtl="0">
              <a:spcBef>
                <a:spcPts val="990"/>
              </a:spcBef>
              <a:spcAft>
                <a:spcPts val="0"/>
              </a:spcAft>
              <a:buSzPts val="1760"/>
              <a:buChar char="&gt;"/>
            </a:pPr>
            <a:r>
              <a:rPr lang="en-US"/>
              <a:t>The staff does not want to find out the results (they were not doing their job)</a:t>
            </a:r>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g6c0ea6dbd1_0_199"/>
          <p:cNvSpPr/>
          <p:nvPr/>
        </p:nvSpPr>
        <p:spPr>
          <a:xfrm>
            <a:off x="1638300" y="2584657"/>
            <a:ext cx="5918100" cy="471000"/>
          </a:xfrm>
          <a:prstGeom prst="rect">
            <a:avLst/>
          </a:prstGeom>
          <a:solidFill>
            <a:srgbClr val="DEF4F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1">
            <a:noAutofit/>
          </a:bodyPr>
          <a:lstStyle/>
          <a:p>
            <a:pPr marL="0" marR="0" lvl="0" indent="0" algn="ctr" rtl="0">
              <a:spcBef>
                <a:spcPts val="0"/>
              </a:spcBef>
              <a:spcAft>
                <a:spcPts val="0"/>
              </a:spcAft>
              <a:buNone/>
            </a:pPr>
            <a:r>
              <a:rPr lang="en-US" sz="1300" b="1">
                <a:solidFill>
                  <a:srgbClr val="000000"/>
                </a:solidFill>
                <a:latin typeface="Arial"/>
                <a:ea typeface="Arial"/>
                <a:cs typeface="Arial"/>
                <a:sym typeface="Arial"/>
              </a:rPr>
              <a:t>Data-Driven Operations for Real-time Energy Management</a:t>
            </a:r>
            <a:endParaRPr sz="1300">
              <a:solidFill>
                <a:srgbClr val="000000"/>
              </a:solidFill>
              <a:latin typeface="Trebuchet MS"/>
              <a:ea typeface="Trebuchet MS"/>
              <a:cs typeface="Trebuchet MS"/>
              <a:sym typeface="Trebuchet MS"/>
            </a:endParaRPr>
          </a:p>
        </p:txBody>
      </p:sp>
      <p:sp>
        <p:nvSpPr>
          <p:cNvPr id="620" name="Google Shape;620;g6c0ea6dbd1_0_199"/>
          <p:cNvSpPr/>
          <p:nvPr/>
        </p:nvSpPr>
        <p:spPr>
          <a:xfrm>
            <a:off x="1600200" y="3165188"/>
            <a:ext cx="4534800" cy="171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1">
                <a:solidFill>
                  <a:srgbClr val="000000"/>
                </a:solidFill>
                <a:latin typeface="Arial"/>
                <a:ea typeface="Arial"/>
                <a:cs typeface="Arial"/>
                <a:sym typeface="Arial"/>
              </a:rPr>
              <a:t>RON GILLOOLY, C.E.M.</a:t>
            </a:r>
            <a:endParaRPr sz="1100">
              <a:solidFill>
                <a:srgbClr val="000000"/>
              </a:solidFill>
              <a:latin typeface="Trebuchet MS"/>
              <a:ea typeface="Trebuchet MS"/>
              <a:cs typeface="Trebuchet MS"/>
              <a:sym typeface="Trebuchet MS"/>
            </a:endParaRPr>
          </a:p>
          <a:p>
            <a:pPr marL="0" marR="0" lvl="0" indent="0" algn="l" rtl="0">
              <a:spcBef>
                <a:spcPts val="0"/>
              </a:spcBef>
              <a:spcAft>
                <a:spcPts val="0"/>
              </a:spcAft>
              <a:buNone/>
            </a:pPr>
            <a:r>
              <a:rPr lang="en-US" sz="1000" i="1">
                <a:solidFill>
                  <a:srgbClr val="000000"/>
                </a:solidFill>
                <a:latin typeface="Arial"/>
                <a:ea typeface="Arial"/>
                <a:cs typeface="Arial"/>
                <a:sym typeface="Arial"/>
              </a:rPr>
              <a:t>Industrial Energy Program Director, </a:t>
            </a:r>
            <a:r>
              <a:rPr lang="en-US" sz="1000">
                <a:solidFill>
                  <a:srgbClr val="000000"/>
                </a:solidFill>
                <a:latin typeface="Arial"/>
                <a:ea typeface="Arial"/>
                <a:cs typeface="Arial"/>
                <a:sym typeface="Arial"/>
              </a:rPr>
              <a:t>Leidos</a:t>
            </a:r>
            <a:br>
              <a:rPr lang="en-US" sz="1000">
                <a:solidFill>
                  <a:srgbClr val="000000"/>
                </a:solidFill>
                <a:latin typeface="Trebuchet MS"/>
                <a:ea typeface="Trebuchet MS"/>
                <a:cs typeface="Trebuchet MS"/>
                <a:sym typeface="Trebuchet MS"/>
              </a:rPr>
            </a:br>
            <a:endParaRPr sz="1100">
              <a:solidFill>
                <a:srgbClr val="000000"/>
              </a:solidFill>
              <a:latin typeface="Trebuchet MS"/>
              <a:ea typeface="Trebuchet MS"/>
              <a:cs typeface="Trebuchet MS"/>
              <a:sym typeface="Trebuchet MS"/>
            </a:endParaRPr>
          </a:p>
          <a:p>
            <a:pPr marL="0" marR="0" lvl="0" indent="0" algn="just" rtl="0">
              <a:spcBef>
                <a:spcPts val="0"/>
              </a:spcBef>
              <a:spcAft>
                <a:spcPts val="0"/>
              </a:spcAft>
              <a:buNone/>
            </a:pPr>
            <a:r>
              <a:rPr lang="en-US" sz="1050">
                <a:solidFill>
                  <a:srgbClr val="000000"/>
                </a:solidFill>
                <a:latin typeface="Arial"/>
                <a:ea typeface="Arial"/>
                <a:cs typeface="Arial"/>
                <a:sym typeface="Arial"/>
              </a:rPr>
              <a:t>Real-time energy management tools utilize technology to continuously collect live and historical performance data associated with energy use and building operational systems. Ron will provide a brief history of the evolution of energy management, from dot matrix printouts to present-day real-time monitoring-based commissioning systems, as well as examples of actionable insights, case studies at varying scales, and tools and services available to building and facilities managers and owners </a:t>
            </a:r>
            <a:endParaRPr sz="1050">
              <a:solidFill>
                <a:srgbClr val="000000"/>
              </a:solidFill>
              <a:latin typeface="Trebuchet MS"/>
              <a:ea typeface="Trebuchet MS"/>
              <a:cs typeface="Trebuchet MS"/>
              <a:sym typeface="Trebuchet MS"/>
            </a:endParaRPr>
          </a:p>
        </p:txBody>
      </p:sp>
      <p:cxnSp>
        <p:nvCxnSpPr>
          <p:cNvPr id="621" name="Google Shape;621;g6c0ea6dbd1_0_199"/>
          <p:cNvCxnSpPr/>
          <p:nvPr/>
        </p:nvCxnSpPr>
        <p:spPr>
          <a:xfrm>
            <a:off x="1701800" y="3616524"/>
            <a:ext cx="4305300" cy="0"/>
          </a:xfrm>
          <a:prstGeom prst="straightConnector1">
            <a:avLst/>
          </a:prstGeom>
          <a:noFill/>
          <a:ln w="12700" cap="flat" cmpd="sng">
            <a:solidFill>
              <a:srgbClr val="5FCBEF"/>
            </a:solidFill>
            <a:prstDash val="solid"/>
            <a:round/>
            <a:headEnd type="none" w="sm" len="sm"/>
            <a:tailEnd type="none" w="sm" len="sm"/>
          </a:ln>
          <a:effectLst>
            <a:outerShdw blurRad="50800" dist="38100" dir="2700000" algn="tl" rotWithShape="0">
              <a:srgbClr val="000000">
                <a:alpha val="40000"/>
              </a:srgbClr>
            </a:outerShdw>
          </a:effectLst>
        </p:spPr>
      </p:cxnSp>
      <p:pic>
        <p:nvPicPr>
          <p:cNvPr id="622" name="Google Shape;622;g6c0ea6dbd1_0_199" descr="https://lh3.googleusercontent.com/TeRgn0aBkU9EuKmBYbqKqsxHqZGc__pGTg_5DN-BGz6vbAb6siZMWia6sVJdUqavzCOCBoPTkyCjBAIxI0bY_XlHv2WTdbYOl-gNZP3etGyLpUKhYCOVSfui_CNZ9M_MPEyq44gG"/>
          <p:cNvPicPr preferRelativeResize="0"/>
          <p:nvPr/>
        </p:nvPicPr>
        <p:blipFill rotWithShape="1">
          <a:blip r:embed="rId3">
            <a:alphaModFix/>
          </a:blip>
          <a:srcRect t="13401" b="11137"/>
          <a:stretch/>
        </p:blipFill>
        <p:spPr>
          <a:xfrm>
            <a:off x="6135120" y="3225240"/>
            <a:ext cx="1421380" cy="1421376"/>
          </a:xfrm>
          <a:prstGeom prst="rect">
            <a:avLst/>
          </a:prstGeom>
          <a:noFill/>
          <a:ln>
            <a:noFill/>
          </a:ln>
          <a:effectLst>
            <a:outerShdw blurRad="50800" dist="38100" dir="2700000" algn="tl" rotWithShape="0">
              <a:srgbClr val="000000">
                <a:alpha val="40000"/>
              </a:srgbClr>
            </a:outerShdw>
          </a:effectLst>
        </p:spPr>
      </p:pic>
      <p:sp>
        <p:nvSpPr>
          <p:cNvPr id="623" name="Google Shape;623;g6c0ea6dbd1_0_199"/>
          <p:cNvSpPr/>
          <p:nvPr/>
        </p:nvSpPr>
        <p:spPr>
          <a:xfrm>
            <a:off x="1587500" y="5026326"/>
            <a:ext cx="4851300" cy="9234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900" i="1">
                <a:solidFill>
                  <a:srgbClr val="000000"/>
                </a:solidFill>
                <a:latin typeface="Arial"/>
                <a:ea typeface="Arial"/>
                <a:cs typeface="Arial"/>
                <a:sym typeface="Arial"/>
              </a:rPr>
              <a:t>Ron Gillooly is the Industrial Energy Program Director at Leidos, responsible for  implementation and growth of energy management programs in New England. Ron was most recently Director of Business Development for Horizon Energy Services after working at National Grid for 21 years. He is a graduate of Rhode Island College and is a  </a:t>
            </a:r>
            <a:endParaRPr/>
          </a:p>
          <a:p>
            <a:pPr marL="0" marR="0" lvl="0" indent="0" algn="just" rtl="0">
              <a:spcBef>
                <a:spcPts val="0"/>
              </a:spcBef>
              <a:spcAft>
                <a:spcPts val="0"/>
              </a:spcAft>
              <a:buNone/>
            </a:pPr>
            <a:r>
              <a:rPr lang="en-US" sz="900" i="1">
                <a:solidFill>
                  <a:srgbClr val="000000"/>
                </a:solidFill>
                <a:latin typeface="Arial"/>
                <a:ea typeface="Arial"/>
                <a:cs typeface="Arial"/>
                <a:sym typeface="Arial"/>
              </a:rPr>
              <a:t>Certified Energy Manager (C.E.M.) with the Association of Energy Engineers. </a:t>
            </a:r>
            <a:endParaRPr/>
          </a:p>
          <a:p>
            <a:pPr marL="0" marR="0" lvl="0" indent="0" algn="just" rtl="0">
              <a:spcBef>
                <a:spcPts val="0"/>
              </a:spcBef>
              <a:spcAft>
                <a:spcPts val="0"/>
              </a:spcAft>
              <a:buNone/>
            </a:pPr>
            <a:r>
              <a:rPr lang="en-US" sz="900" i="1">
                <a:solidFill>
                  <a:srgbClr val="000000"/>
                </a:solidFill>
                <a:latin typeface="Arial"/>
                <a:ea typeface="Arial"/>
                <a:cs typeface="Arial"/>
                <a:sym typeface="Arial"/>
              </a:rPr>
              <a:t>Connect with Ron via </a:t>
            </a:r>
            <a:r>
              <a:rPr lang="en-US" sz="900" i="1" u="sng">
                <a:solidFill>
                  <a:srgbClr val="000000"/>
                </a:solidFill>
                <a:latin typeface="Arial"/>
                <a:ea typeface="Arial"/>
                <a:cs typeface="Arial"/>
                <a:sym typeface="Arial"/>
                <a:hlinkClick r:id="rId4"/>
              </a:rPr>
              <a:t>www.linkedin.com/in/rgillooly</a:t>
            </a:r>
            <a:r>
              <a:rPr lang="en-US" sz="900" i="1">
                <a:solidFill>
                  <a:srgbClr val="000000"/>
                </a:solidFill>
                <a:latin typeface="Arial"/>
                <a:ea typeface="Arial"/>
                <a:cs typeface="Arial"/>
                <a:sym typeface="Arial"/>
              </a:rPr>
              <a:t>.</a:t>
            </a:r>
            <a:endParaRPr sz="900">
              <a:solidFill>
                <a:srgbClr val="000000"/>
              </a:solidFill>
              <a:latin typeface="Trebuchet MS"/>
              <a:ea typeface="Trebuchet MS"/>
              <a:cs typeface="Trebuchet MS"/>
              <a:sym typeface="Trebuchet MS"/>
            </a:endParaRPr>
          </a:p>
        </p:txBody>
      </p:sp>
      <p:pic>
        <p:nvPicPr>
          <p:cNvPr id="624" name="Google Shape;624;g6c0ea6dbd1_0_199"/>
          <p:cNvPicPr preferRelativeResize="0"/>
          <p:nvPr/>
        </p:nvPicPr>
        <p:blipFill rotWithShape="1">
          <a:blip r:embed="rId5">
            <a:alphaModFix/>
          </a:blip>
          <a:srcRect l="30834" t="60539"/>
          <a:stretch/>
        </p:blipFill>
        <p:spPr>
          <a:xfrm>
            <a:off x="0" y="-2"/>
            <a:ext cx="9144003" cy="1599649"/>
          </a:xfrm>
          <a:prstGeom prst="rect">
            <a:avLst/>
          </a:prstGeom>
          <a:noFill/>
          <a:ln>
            <a:noFill/>
          </a:ln>
        </p:spPr>
      </p:pic>
      <p:cxnSp>
        <p:nvCxnSpPr>
          <p:cNvPr id="625" name="Google Shape;625;g6c0ea6dbd1_0_199"/>
          <p:cNvCxnSpPr/>
          <p:nvPr/>
        </p:nvCxnSpPr>
        <p:spPr>
          <a:xfrm>
            <a:off x="1668425" y="5991836"/>
            <a:ext cx="5835600" cy="0"/>
          </a:xfrm>
          <a:prstGeom prst="straightConnector1">
            <a:avLst/>
          </a:prstGeom>
          <a:noFill/>
          <a:ln w="19050" cap="flat" cmpd="sng">
            <a:solidFill>
              <a:srgbClr val="5FCBEF"/>
            </a:solidFill>
            <a:prstDash val="solid"/>
            <a:round/>
            <a:headEnd type="none" w="sm" len="sm"/>
            <a:tailEnd type="none" w="sm" len="sm"/>
          </a:ln>
          <a:effectLst>
            <a:outerShdw blurRad="50800" dist="38100" dir="2700000" algn="tl" rotWithShape="0">
              <a:srgbClr val="000000">
                <a:alpha val="40000"/>
              </a:srgbClr>
            </a:outerShdw>
          </a:effectLst>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g6c11cd0d13_1_181"/>
          <p:cNvSpPr txBox="1">
            <a:spLocks noGrp="1"/>
          </p:cNvSpPr>
          <p:nvPr>
            <p:ph type="title"/>
          </p:nvPr>
        </p:nvSpPr>
        <p:spPr>
          <a:xfrm>
            <a:off x="457200" y="210394"/>
            <a:ext cx="8229600" cy="1181436"/>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None/>
            </a:pPr>
            <a:r>
              <a:rPr lang="en-US"/>
              <a:t>Resources/References</a:t>
            </a:r>
            <a:endParaRPr/>
          </a:p>
        </p:txBody>
      </p:sp>
      <p:sp>
        <p:nvSpPr>
          <p:cNvPr id="806" name="Google Shape;806;g6c11cd0d13_1_181"/>
          <p:cNvSpPr txBox="1">
            <a:spLocks noGrp="1"/>
          </p:cNvSpPr>
          <p:nvPr>
            <p:ph type="body" idx="1"/>
          </p:nvPr>
        </p:nvSpPr>
        <p:spPr>
          <a:xfrm>
            <a:off x="457200" y="1844984"/>
            <a:ext cx="8240713" cy="46124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00"/>
              <a:buNone/>
            </a:pPr>
            <a:r>
              <a:rPr lang="en-US" sz="2000" b="1"/>
              <a:t>National Grid</a:t>
            </a:r>
            <a:endParaRPr/>
          </a:p>
          <a:p>
            <a:pPr marL="0" lvl="0" indent="0" algn="l" rtl="0">
              <a:spcBef>
                <a:spcPts val="900"/>
              </a:spcBef>
              <a:spcAft>
                <a:spcPts val="0"/>
              </a:spcAft>
              <a:buSzPts val="1600"/>
              <a:buNone/>
            </a:pPr>
            <a:r>
              <a:rPr lang="en-US" sz="2000"/>
              <a:t>ESPO Program &amp; Enhanced Meter Programs </a:t>
            </a:r>
            <a:r>
              <a:rPr lang="en-US" sz="2000" u="sng">
                <a:solidFill>
                  <a:schemeClr val="hlink"/>
                </a:solidFill>
                <a:hlinkClick r:id="rId3"/>
              </a:rPr>
              <a:t>https://www.masssave.com/en/learn/business/espo/</a:t>
            </a:r>
            <a:endParaRPr sz="2000"/>
          </a:p>
          <a:p>
            <a:pPr marL="0" lvl="0" indent="0" algn="l" rtl="0">
              <a:spcBef>
                <a:spcPts val="900"/>
              </a:spcBef>
              <a:spcAft>
                <a:spcPts val="0"/>
              </a:spcAft>
              <a:buSzPts val="1600"/>
              <a:buNone/>
            </a:pPr>
            <a:r>
              <a:rPr lang="en-US" sz="2000" u="sng">
                <a:solidFill>
                  <a:schemeClr val="hlink"/>
                </a:solidFill>
                <a:hlinkClick r:id="rId4"/>
              </a:rPr>
              <a:t>https://www9.nationalgridus.com/narragansett/business/programs/3_enhanced_meter.asp</a:t>
            </a:r>
            <a:endParaRPr sz="2000"/>
          </a:p>
          <a:p>
            <a:pPr marL="0" lvl="0" indent="0" algn="l" rtl="0">
              <a:spcBef>
                <a:spcPts val="900"/>
              </a:spcBef>
              <a:spcAft>
                <a:spcPts val="0"/>
              </a:spcAft>
              <a:buSzPts val="1600"/>
              <a:buNone/>
            </a:pPr>
            <a:r>
              <a:rPr lang="en-US" sz="2000" b="1"/>
              <a:t>Lawrence Berkeley National Laboratory</a:t>
            </a:r>
            <a:endParaRPr/>
          </a:p>
          <a:p>
            <a:pPr marL="0" lvl="0" indent="0" algn="l" rtl="0">
              <a:spcBef>
                <a:spcPts val="900"/>
              </a:spcBef>
              <a:spcAft>
                <a:spcPts val="0"/>
              </a:spcAft>
              <a:buSzPts val="1600"/>
              <a:buNone/>
            </a:pPr>
            <a:r>
              <a:rPr lang="en-US" sz="2000" u="sng">
                <a:solidFill>
                  <a:schemeClr val="hlink"/>
                </a:solidFill>
                <a:hlinkClick r:id="rId5"/>
              </a:rPr>
              <a:t>https://drive.google.com/file/d/1nXGuSHgfX5ETtB0RYrRDJdq6n5FOg18g/view</a:t>
            </a:r>
            <a:endParaRPr sz="2000"/>
          </a:p>
          <a:p>
            <a:pPr marL="0" lvl="0" indent="0" algn="l" rtl="0">
              <a:spcBef>
                <a:spcPts val="900"/>
              </a:spcBef>
              <a:spcAft>
                <a:spcPts val="0"/>
              </a:spcAft>
              <a:buSzPts val="1600"/>
              <a:buNone/>
            </a:pPr>
            <a:r>
              <a:rPr lang="en-US" sz="2000" u="sng">
                <a:solidFill>
                  <a:schemeClr val="hlink"/>
                </a:solidFill>
                <a:hlinkClick r:id="rId6"/>
              </a:rPr>
              <a:t>https://smart-energy-analytics.org/</a:t>
            </a:r>
            <a:endParaRPr sz="2000"/>
          </a:p>
          <a:p>
            <a:pPr marL="0" lvl="0" indent="0" algn="l" rtl="0">
              <a:spcBef>
                <a:spcPts val="900"/>
              </a:spcBef>
              <a:spcAft>
                <a:spcPts val="0"/>
              </a:spcAft>
              <a:buSzPts val="1600"/>
              <a:buNone/>
            </a:pPr>
            <a:r>
              <a:rPr lang="en-US" sz="2000" b="1"/>
              <a:t>NYSERDA</a:t>
            </a:r>
            <a:endParaRPr/>
          </a:p>
          <a:p>
            <a:pPr marL="0" lvl="0" indent="0" algn="l" rtl="0">
              <a:spcBef>
                <a:spcPts val="900"/>
              </a:spcBef>
              <a:spcAft>
                <a:spcPts val="0"/>
              </a:spcAft>
              <a:buSzPts val="1600"/>
              <a:buNone/>
            </a:pPr>
            <a:r>
              <a:rPr lang="en-US" sz="2000" u="sng">
                <a:solidFill>
                  <a:schemeClr val="hlink"/>
                </a:solidFill>
                <a:hlinkClick r:id="rId7"/>
              </a:rPr>
              <a:t>https://www.nyserda.ny.gov/All-Programs/Programs/Real-Time-Energy-Management</a:t>
            </a:r>
            <a:endParaRPr sz="2000"/>
          </a:p>
          <a:p>
            <a:pPr marL="0" lvl="0" indent="0" algn="l" rtl="0">
              <a:spcBef>
                <a:spcPts val="990"/>
              </a:spcBef>
              <a:spcAft>
                <a:spcPts val="0"/>
              </a:spcAft>
              <a:buSzPts val="1760"/>
              <a:buNone/>
            </a:pPr>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g6c11cd0d13_1_189"/>
          <p:cNvSpPr txBox="1">
            <a:spLocks noGrp="1"/>
          </p:cNvSpPr>
          <p:nvPr>
            <p:ph type="title"/>
          </p:nvPr>
        </p:nvSpPr>
        <p:spPr>
          <a:xfrm>
            <a:off x="457200" y="210394"/>
            <a:ext cx="8229600" cy="1181436"/>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None/>
            </a:pPr>
            <a:r>
              <a:rPr lang="en-US"/>
              <a:t>Resources National Grid</a:t>
            </a:r>
            <a:endParaRPr/>
          </a:p>
        </p:txBody>
      </p:sp>
      <p:sp>
        <p:nvSpPr>
          <p:cNvPr id="815" name="Google Shape;815;g6c11cd0d13_1_189"/>
          <p:cNvSpPr txBox="1">
            <a:spLocks noGrp="1"/>
          </p:cNvSpPr>
          <p:nvPr>
            <p:ph type="body" idx="1"/>
          </p:nvPr>
        </p:nvSpPr>
        <p:spPr>
          <a:xfrm>
            <a:off x="457200" y="1844984"/>
            <a:ext cx="8240713" cy="4612460"/>
          </a:xfrm>
          <a:prstGeom prst="rect">
            <a:avLst/>
          </a:prstGeom>
          <a:noFill/>
          <a:ln>
            <a:noFill/>
          </a:ln>
        </p:spPr>
        <p:txBody>
          <a:bodyPr spcFirstLastPara="1" wrap="square" lIns="91425" tIns="45700" rIns="91425" bIns="45700" anchor="t" anchorCtr="0">
            <a:noAutofit/>
          </a:bodyPr>
          <a:lstStyle/>
          <a:p>
            <a:pPr marL="230188" lvl="0" indent="-230188" algn="l" rtl="0">
              <a:spcBef>
                <a:spcPts val="0"/>
              </a:spcBef>
              <a:spcAft>
                <a:spcPts val="0"/>
              </a:spcAft>
              <a:buSzPts val="1760"/>
              <a:buChar char="&gt;"/>
            </a:pPr>
            <a:r>
              <a:rPr lang="en-US"/>
              <a:t>ESPO Monitoring Based Commissioning – Pay for Performance - $.17/kWh &amp; $1.20/Therm</a:t>
            </a:r>
            <a:endParaRPr/>
          </a:p>
          <a:p>
            <a:pPr marL="230188" lvl="0" indent="-230188" algn="l" rtl="0">
              <a:spcBef>
                <a:spcPts val="990"/>
              </a:spcBef>
              <a:spcAft>
                <a:spcPts val="0"/>
              </a:spcAft>
              <a:buSzPts val="1760"/>
              <a:buChar char="&gt;"/>
            </a:pPr>
            <a:r>
              <a:rPr lang="en-US"/>
              <a:t>Enhanced Metering – Wireless or Modem Service (Daily)</a:t>
            </a:r>
            <a:endParaRPr/>
          </a:p>
          <a:p>
            <a:pPr marL="568325" lvl="1" indent="-223837" algn="l" rtl="0">
              <a:spcBef>
                <a:spcPts val="900"/>
              </a:spcBef>
              <a:spcAft>
                <a:spcPts val="0"/>
              </a:spcAft>
              <a:buSzPts val="1600"/>
              <a:buChar char="&gt;"/>
            </a:pPr>
            <a:r>
              <a:rPr lang="en-US"/>
              <a:t>Wireless - $342.15</a:t>
            </a:r>
            <a:endParaRPr/>
          </a:p>
          <a:p>
            <a:pPr marL="568325" lvl="1" indent="-223837" algn="l" rtl="0">
              <a:spcBef>
                <a:spcPts val="900"/>
              </a:spcBef>
              <a:spcAft>
                <a:spcPts val="0"/>
              </a:spcAft>
              <a:buSzPts val="1600"/>
              <a:buChar char="&gt;"/>
            </a:pPr>
            <a:r>
              <a:rPr lang="en-US"/>
              <a:t>Phone Line - $176.28</a:t>
            </a:r>
            <a:endParaRPr/>
          </a:p>
          <a:p>
            <a:pPr marL="568325" lvl="1" indent="-223837" algn="l" rtl="0">
              <a:spcBef>
                <a:spcPts val="900"/>
              </a:spcBef>
              <a:spcAft>
                <a:spcPts val="0"/>
              </a:spcAft>
              <a:buSzPts val="1600"/>
              <a:buChar char="&gt;"/>
            </a:pPr>
            <a:r>
              <a:rPr lang="en-US"/>
              <a:t>Modem/Pulse Service - $342.15 (Real time with your software)</a:t>
            </a:r>
            <a:endParaRPr/>
          </a:p>
          <a:p>
            <a:pPr marL="230188" lvl="0" indent="-230188" algn="l" rtl="0">
              <a:spcBef>
                <a:spcPts val="990"/>
              </a:spcBef>
              <a:spcAft>
                <a:spcPts val="0"/>
              </a:spcAft>
              <a:buSzPts val="1760"/>
              <a:buChar char="&gt;"/>
            </a:pPr>
            <a:r>
              <a:rPr lang="en-US"/>
              <a:t>Energy Profiler Online (Monthly)</a:t>
            </a:r>
            <a:endParaRPr/>
          </a:p>
          <a:p>
            <a:pPr marL="568325" lvl="1" indent="-223837" algn="l" rtl="0">
              <a:spcBef>
                <a:spcPts val="900"/>
              </a:spcBef>
              <a:spcAft>
                <a:spcPts val="0"/>
              </a:spcAft>
              <a:buSzPts val="1600"/>
              <a:buChar char="&gt;"/>
            </a:pPr>
            <a:r>
              <a:rPr lang="en-US"/>
              <a:t>$243.00 annually</a:t>
            </a:r>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g6c11cd0d13_1_197"/>
          <p:cNvSpPr txBox="1">
            <a:spLocks noGrp="1"/>
          </p:cNvSpPr>
          <p:nvPr>
            <p:ph type="title"/>
          </p:nvPr>
        </p:nvSpPr>
        <p:spPr>
          <a:xfrm>
            <a:off x="457200" y="210394"/>
            <a:ext cx="8229600" cy="1181436"/>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None/>
            </a:pPr>
            <a:r>
              <a:rPr lang="en-US"/>
              <a:t>Questions?</a:t>
            </a:r>
            <a:endParaRPr/>
          </a:p>
        </p:txBody>
      </p:sp>
      <p:sp>
        <p:nvSpPr>
          <p:cNvPr id="824" name="Google Shape;824;g6c11cd0d13_1_197"/>
          <p:cNvSpPr txBox="1">
            <a:spLocks noGrp="1"/>
          </p:cNvSpPr>
          <p:nvPr>
            <p:ph type="body" idx="1"/>
          </p:nvPr>
        </p:nvSpPr>
        <p:spPr>
          <a:xfrm>
            <a:off x="457200" y="1844984"/>
            <a:ext cx="8240713" cy="461246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760"/>
              <a:buNone/>
            </a:pPr>
            <a:r>
              <a:rPr lang="en-US"/>
              <a:t>Thank you!</a:t>
            </a:r>
            <a:endParaRPr/>
          </a:p>
          <a:p>
            <a:pPr marL="0" lvl="0" indent="0" algn="ctr" rtl="0">
              <a:spcBef>
                <a:spcPts val="990"/>
              </a:spcBef>
              <a:spcAft>
                <a:spcPts val="0"/>
              </a:spcAft>
              <a:buSzPts val="1760"/>
              <a:buNone/>
            </a:pPr>
            <a:r>
              <a:rPr lang="en-US"/>
              <a:t>Ron Gillooly, C.E.M.</a:t>
            </a:r>
            <a:endParaRPr/>
          </a:p>
          <a:p>
            <a:pPr marL="0" lvl="0" indent="0" algn="ctr" rtl="0">
              <a:spcBef>
                <a:spcPts val="990"/>
              </a:spcBef>
              <a:spcAft>
                <a:spcPts val="0"/>
              </a:spcAft>
              <a:buSzPts val="1760"/>
              <a:buNone/>
            </a:pPr>
            <a:r>
              <a:rPr lang="en-US"/>
              <a:t>Industrial Energy Program Director</a:t>
            </a:r>
            <a:endParaRPr/>
          </a:p>
          <a:p>
            <a:pPr marL="0" lvl="0" indent="0" algn="ctr" rtl="0">
              <a:spcBef>
                <a:spcPts val="990"/>
              </a:spcBef>
              <a:spcAft>
                <a:spcPts val="0"/>
              </a:spcAft>
              <a:buSzPts val="1760"/>
              <a:buNone/>
            </a:pPr>
            <a:r>
              <a:rPr lang="en-US"/>
              <a:t>Leidos Engineering</a:t>
            </a:r>
            <a:endParaRPr/>
          </a:p>
          <a:p>
            <a:pPr marL="0" lvl="0" indent="0" algn="ctr" rtl="0">
              <a:spcBef>
                <a:spcPts val="990"/>
              </a:spcBef>
              <a:spcAft>
                <a:spcPts val="0"/>
              </a:spcAft>
              <a:buSzPts val="1760"/>
              <a:buNone/>
            </a:pPr>
            <a:r>
              <a:rPr lang="en-US"/>
              <a:t>(508) 922-6835</a:t>
            </a:r>
            <a:endParaRPr/>
          </a:p>
          <a:p>
            <a:pPr marL="0" lvl="0" indent="0" algn="ctr" rtl="0">
              <a:spcBef>
                <a:spcPts val="990"/>
              </a:spcBef>
              <a:spcAft>
                <a:spcPts val="0"/>
              </a:spcAft>
              <a:buSzPts val="1760"/>
              <a:buNone/>
            </a:pPr>
            <a:r>
              <a:rPr lang="en-US"/>
              <a:t>ronald.c.gillooly@leidos.com</a:t>
            </a:r>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g6c11cd0d13_1_25"/>
          <p:cNvSpPr txBox="1">
            <a:spLocks noGrp="1"/>
          </p:cNvSpPr>
          <p:nvPr>
            <p:ph type="ctrTitle"/>
          </p:nvPr>
        </p:nvSpPr>
        <p:spPr>
          <a:xfrm>
            <a:off x="618787" y="1404304"/>
            <a:ext cx="8066477" cy="1386521"/>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None/>
            </a:pPr>
            <a:r>
              <a:rPr lang="en-US" sz="3200" b="1"/>
              <a:t>Real Time Energy Management (RTEM) – Data Driven Operations</a:t>
            </a:r>
            <a:br>
              <a:rPr lang="en-US" sz="3200"/>
            </a:br>
            <a:endParaRPr sz="3200"/>
          </a:p>
        </p:txBody>
      </p:sp>
      <p:sp>
        <p:nvSpPr>
          <p:cNvPr id="634" name="Google Shape;634;g6c11cd0d13_1_25"/>
          <p:cNvSpPr txBox="1"/>
          <p:nvPr/>
        </p:nvSpPr>
        <p:spPr>
          <a:xfrm>
            <a:off x="82478" y="5341032"/>
            <a:ext cx="4569547"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i="0" u="none" strike="noStrike" cap="none">
                <a:solidFill>
                  <a:srgbClr val="666262"/>
                </a:solidFill>
                <a:latin typeface="Arial"/>
                <a:ea typeface="Arial"/>
                <a:cs typeface="Arial"/>
                <a:sym typeface="Arial"/>
              </a:rPr>
              <a:t>Presented by:  Ron Gillooly – December 5, 2019</a:t>
            </a:r>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g6c11cd0d13_1_34"/>
          <p:cNvSpPr txBox="1">
            <a:spLocks noGrp="1"/>
          </p:cNvSpPr>
          <p:nvPr>
            <p:ph type="title"/>
          </p:nvPr>
        </p:nvSpPr>
        <p:spPr>
          <a:xfrm>
            <a:off x="457200" y="210394"/>
            <a:ext cx="8229600" cy="1181436"/>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None/>
            </a:pPr>
            <a:r>
              <a:rPr lang="en-US"/>
              <a:t>For discussion tonight</a:t>
            </a:r>
            <a:endParaRPr/>
          </a:p>
        </p:txBody>
      </p:sp>
      <p:sp>
        <p:nvSpPr>
          <p:cNvPr id="643" name="Google Shape;643;g6c11cd0d13_1_34"/>
          <p:cNvSpPr txBox="1">
            <a:spLocks noGrp="1"/>
          </p:cNvSpPr>
          <p:nvPr>
            <p:ph type="body" idx="1"/>
          </p:nvPr>
        </p:nvSpPr>
        <p:spPr>
          <a:xfrm>
            <a:off x="457200" y="1844984"/>
            <a:ext cx="8240713" cy="4612460"/>
          </a:xfrm>
          <a:prstGeom prst="rect">
            <a:avLst/>
          </a:prstGeom>
          <a:noFill/>
          <a:ln>
            <a:noFill/>
          </a:ln>
        </p:spPr>
        <p:txBody>
          <a:bodyPr spcFirstLastPara="1" wrap="square" lIns="91425" tIns="45700" rIns="91425" bIns="45700" anchor="t" anchorCtr="0">
            <a:noAutofit/>
          </a:bodyPr>
          <a:lstStyle/>
          <a:p>
            <a:pPr marL="230188" lvl="0" indent="-230188" algn="l" rtl="0">
              <a:spcBef>
                <a:spcPts val="0"/>
              </a:spcBef>
              <a:spcAft>
                <a:spcPts val="0"/>
              </a:spcAft>
              <a:buSzPts val="1760"/>
              <a:buChar char="&gt;"/>
            </a:pPr>
            <a:r>
              <a:rPr lang="en-US"/>
              <a:t>Real Time Energy Management (RTEM) – What is it?</a:t>
            </a:r>
            <a:endParaRPr/>
          </a:p>
          <a:p>
            <a:pPr marL="230188" lvl="0" indent="-230188" algn="l" rtl="0">
              <a:spcBef>
                <a:spcPts val="990"/>
              </a:spcBef>
              <a:spcAft>
                <a:spcPts val="0"/>
              </a:spcAft>
              <a:buSzPts val="1760"/>
              <a:buChar char="&gt;"/>
            </a:pPr>
            <a:r>
              <a:rPr lang="en-US"/>
              <a:t>Understanding “load shapes”.  What is an actionable insight? </a:t>
            </a:r>
            <a:endParaRPr/>
          </a:p>
          <a:p>
            <a:pPr marL="230188" lvl="0" indent="-230188" algn="l" rtl="0">
              <a:spcBef>
                <a:spcPts val="990"/>
              </a:spcBef>
              <a:spcAft>
                <a:spcPts val="0"/>
              </a:spcAft>
              <a:buSzPts val="1760"/>
              <a:buChar char="&gt;"/>
            </a:pPr>
            <a:r>
              <a:rPr lang="en-US"/>
              <a:t>A brief history from dot matrix print outs to IoT and AI</a:t>
            </a:r>
            <a:endParaRPr/>
          </a:p>
          <a:p>
            <a:pPr marL="230188" lvl="0" indent="-230188" algn="l" rtl="0">
              <a:spcBef>
                <a:spcPts val="990"/>
              </a:spcBef>
              <a:spcAft>
                <a:spcPts val="0"/>
              </a:spcAft>
              <a:buSzPts val="1760"/>
              <a:buChar char="&gt;"/>
            </a:pPr>
            <a:r>
              <a:rPr lang="en-US"/>
              <a:t>Tridium and the Niagara Framework</a:t>
            </a:r>
            <a:endParaRPr/>
          </a:p>
          <a:p>
            <a:pPr marL="230188" lvl="0" indent="-230188" algn="l" rtl="0">
              <a:spcBef>
                <a:spcPts val="990"/>
              </a:spcBef>
              <a:spcAft>
                <a:spcPts val="0"/>
              </a:spcAft>
              <a:buSzPts val="1760"/>
              <a:buChar char="&gt;"/>
            </a:pPr>
            <a:r>
              <a:rPr lang="en-US"/>
              <a:t>State-of-the-art continuous commissioning tools/services</a:t>
            </a:r>
            <a:endParaRPr/>
          </a:p>
          <a:p>
            <a:pPr marL="230188" lvl="0" indent="-230188" algn="l" rtl="0">
              <a:spcBef>
                <a:spcPts val="990"/>
              </a:spcBef>
              <a:spcAft>
                <a:spcPts val="0"/>
              </a:spcAft>
              <a:buSzPts val="1760"/>
              <a:buChar char="&gt;"/>
            </a:pPr>
            <a:r>
              <a:rPr lang="en-US"/>
              <a:t>Case studies</a:t>
            </a:r>
            <a:endParaRPr/>
          </a:p>
          <a:p>
            <a:pPr marL="230188" lvl="0" indent="-230188" algn="l" rtl="0">
              <a:spcBef>
                <a:spcPts val="990"/>
              </a:spcBef>
              <a:spcAft>
                <a:spcPts val="0"/>
              </a:spcAft>
              <a:buSzPts val="1760"/>
              <a:buChar char="&gt;"/>
            </a:pPr>
            <a:r>
              <a:rPr lang="en-US"/>
              <a:t>Incentives/tools from National Grid</a:t>
            </a:r>
            <a:endParaRPr/>
          </a:p>
          <a:p>
            <a:pPr marL="230188" lvl="0" indent="-230188" algn="l" rtl="0">
              <a:spcBef>
                <a:spcPts val="990"/>
              </a:spcBef>
              <a:spcAft>
                <a:spcPts val="0"/>
              </a:spcAft>
              <a:buSzPts val="1760"/>
              <a:buChar char="&gt;"/>
            </a:pPr>
            <a:r>
              <a:rPr lang="en-US"/>
              <a:t>RTEM also known as MBCx or Continuous Commissioning</a:t>
            </a:r>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g6c11cd0d13_1_42"/>
          <p:cNvSpPr txBox="1">
            <a:spLocks noGrp="1"/>
          </p:cNvSpPr>
          <p:nvPr>
            <p:ph type="title"/>
          </p:nvPr>
        </p:nvSpPr>
        <p:spPr>
          <a:xfrm>
            <a:off x="457200" y="210394"/>
            <a:ext cx="8229600" cy="1181436"/>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None/>
            </a:pPr>
            <a:r>
              <a:rPr lang="en-US"/>
              <a:t>NYSERDA Definition</a:t>
            </a:r>
            <a:endParaRPr/>
          </a:p>
        </p:txBody>
      </p:sp>
      <p:sp>
        <p:nvSpPr>
          <p:cNvPr id="652" name="Google Shape;652;g6c11cd0d13_1_42"/>
          <p:cNvSpPr txBox="1">
            <a:spLocks noGrp="1"/>
          </p:cNvSpPr>
          <p:nvPr>
            <p:ph type="body" idx="1"/>
          </p:nvPr>
        </p:nvSpPr>
        <p:spPr>
          <a:xfrm>
            <a:off x="457200" y="1844984"/>
            <a:ext cx="8240713" cy="46124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760"/>
              <a:buNone/>
            </a:pPr>
            <a:r>
              <a:rPr lang="en-US"/>
              <a:t>A Real Time Energy Management (RTEM) system is a cutting-edge technology that transforms the way you manage, consume, and buy energy. RTEM systems continuously collect live and historical performance data through a cloud-based or on-site system. That data can be analyzed to uncover optimization opportunities for the site’s energy usage. Sensors, meters, and other equipment, along with data analytics and information services, show how your building or facility is performing at any point, in real time.</a:t>
            </a:r>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g6c11cd0d13_1_50"/>
          <p:cNvSpPr txBox="1">
            <a:spLocks noGrp="1"/>
          </p:cNvSpPr>
          <p:nvPr>
            <p:ph type="title"/>
          </p:nvPr>
        </p:nvSpPr>
        <p:spPr>
          <a:xfrm>
            <a:off x="457200" y="210394"/>
            <a:ext cx="8229600" cy="1181436"/>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None/>
            </a:pPr>
            <a:r>
              <a:rPr lang="en-US"/>
              <a:t>Load Shapes</a:t>
            </a:r>
            <a:endParaRPr/>
          </a:p>
        </p:txBody>
      </p:sp>
      <p:pic>
        <p:nvPicPr>
          <p:cNvPr id="661" name="Google Shape;661;g6c11cd0d13_1_50"/>
          <p:cNvPicPr preferRelativeResize="0">
            <a:picLocks noGrp="1"/>
          </p:cNvPicPr>
          <p:nvPr>
            <p:ph type="body" idx="1"/>
          </p:nvPr>
        </p:nvPicPr>
        <p:blipFill rotWithShape="1">
          <a:blip r:embed="rId3">
            <a:alphaModFix/>
          </a:blip>
          <a:srcRect/>
          <a:stretch/>
        </p:blipFill>
        <p:spPr>
          <a:xfrm>
            <a:off x="1104900" y="1849546"/>
            <a:ext cx="7172325" cy="4462296"/>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g6c11cd0d13_1_58"/>
          <p:cNvSpPr txBox="1">
            <a:spLocks noGrp="1"/>
          </p:cNvSpPr>
          <p:nvPr>
            <p:ph type="title"/>
          </p:nvPr>
        </p:nvSpPr>
        <p:spPr>
          <a:xfrm>
            <a:off x="457200" y="210394"/>
            <a:ext cx="8229600" cy="1181436"/>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None/>
            </a:pPr>
            <a:r>
              <a:rPr lang="en-US"/>
              <a:t>Analyzing Load Shapes - 1990</a:t>
            </a:r>
            <a:endParaRPr/>
          </a:p>
        </p:txBody>
      </p:sp>
      <p:pic>
        <p:nvPicPr>
          <p:cNvPr id="670" name="Google Shape;670;g6c11cd0d13_1_58"/>
          <p:cNvPicPr preferRelativeResize="0">
            <a:picLocks noGrp="1"/>
          </p:cNvPicPr>
          <p:nvPr>
            <p:ph type="body" idx="1"/>
          </p:nvPr>
        </p:nvPicPr>
        <p:blipFill rotWithShape="1">
          <a:blip r:embed="rId3">
            <a:alphaModFix/>
          </a:blip>
          <a:srcRect/>
          <a:stretch/>
        </p:blipFill>
        <p:spPr>
          <a:xfrm>
            <a:off x="1124744" y="2474912"/>
            <a:ext cx="1838325" cy="1733550"/>
          </a:xfrm>
          <a:prstGeom prst="rect">
            <a:avLst/>
          </a:prstGeom>
          <a:noFill/>
          <a:ln>
            <a:noFill/>
          </a:ln>
        </p:spPr>
      </p:pic>
      <p:pic>
        <p:nvPicPr>
          <p:cNvPr id="671" name="Google Shape;671;g6c11cd0d13_1_58"/>
          <p:cNvPicPr preferRelativeResize="0"/>
          <p:nvPr/>
        </p:nvPicPr>
        <p:blipFill rotWithShape="1">
          <a:blip r:embed="rId4">
            <a:alphaModFix/>
          </a:blip>
          <a:srcRect/>
          <a:stretch/>
        </p:blipFill>
        <p:spPr>
          <a:xfrm>
            <a:off x="5599752" y="1938337"/>
            <a:ext cx="3116569" cy="2806700"/>
          </a:xfrm>
          <a:prstGeom prst="rect">
            <a:avLst/>
          </a:prstGeom>
          <a:noFill/>
          <a:ln>
            <a:noFill/>
          </a:ln>
        </p:spPr>
      </p:pic>
      <p:pic>
        <p:nvPicPr>
          <p:cNvPr id="672" name="Google Shape;672;g6c11cd0d13_1_58"/>
          <p:cNvPicPr preferRelativeResize="0"/>
          <p:nvPr/>
        </p:nvPicPr>
        <p:blipFill rotWithShape="1">
          <a:blip r:embed="rId5">
            <a:alphaModFix/>
          </a:blip>
          <a:srcRect/>
          <a:stretch/>
        </p:blipFill>
        <p:spPr>
          <a:xfrm>
            <a:off x="2259983" y="4488225"/>
            <a:ext cx="4446563" cy="1405800"/>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g6c11cd0d13_1_68"/>
          <p:cNvSpPr txBox="1">
            <a:spLocks noGrp="1"/>
          </p:cNvSpPr>
          <p:nvPr>
            <p:ph type="title"/>
          </p:nvPr>
        </p:nvSpPr>
        <p:spPr>
          <a:xfrm>
            <a:off x="457200" y="210394"/>
            <a:ext cx="8229600" cy="1181436"/>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None/>
            </a:pPr>
            <a:r>
              <a:rPr lang="en-US"/>
              <a:t>Analyzing Load Shapes Now</a:t>
            </a:r>
            <a:endParaRPr/>
          </a:p>
        </p:txBody>
      </p:sp>
      <p:pic>
        <p:nvPicPr>
          <p:cNvPr id="681" name="Google Shape;681;g6c11cd0d13_1_68"/>
          <p:cNvPicPr preferRelativeResize="0">
            <a:picLocks noGrp="1"/>
          </p:cNvPicPr>
          <p:nvPr>
            <p:ph type="body" idx="1"/>
          </p:nvPr>
        </p:nvPicPr>
        <p:blipFill rotWithShape="1">
          <a:blip r:embed="rId3">
            <a:alphaModFix/>
          </a:blip>
          <a:srcRect/>
          <a:stretch/>
        </p:blipFill>
        <p:spPr>
          <a:xfrm>
            <a:off x="542925" y="1847850"/>
            <a:ext cx="8448258" cy="4409128"/>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g6c11cd0d13_1_76"/>
          <p:cNvSpPr txBox="1">
            <a:spLocks noGrp="1"/>
          </p:cNvSpPr>
          <p:nvPr>
            <p:ph type="title"/>
          </p:nvPr>
        </p:nvSpPr>
        <p:spPr>
          <a:xfrm>
            <a:off x="457200" y="210394"/>
            <a:ext cx="8229600" cy="1181436"/>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None/>
            </a:pPr>
            <a:r>
              <a:rPr lang="en-US"/>
              <a:t>Actionable Insights</a:t>
            </a:r>
            <a:endParaRPr/>
          </a:p>
        </p:txBody>
      </p:sp>
      <p:pic>
        <p:nvPicPr>
          <p:cNvPr id="690" name="Google Shape;690;g6c11cd0d13_1_76"/>
          <p:cNvPicPr preferRelativeResize="0">
            <a:picLocks noGrp="1"/>
          </p:cNvPicPr>
          <p:nvPr>
            <p:ph type="body" idx="1"/>
          </p:nvPr>
        </p:nvPicPr>
        <p:blipFill rotWithShape="1">
          <a:blip r:embed="rId3">
            <a:alphaModFix/>
          </a:blip>
          <a:srcRect/>
          <a:stretch/>
        </p:blipFill>
        <p:spPr>
          <a:xfrm>
            <a:off x="577056" y="2527300"/>
            <a:ext cx="2038350" cy="1838325"/>
          </a:xfrm>
          <a:prstGeom prst="rect">
            <a:avLst/>
          </a:prstGeom>
          <a:noFill/>
          <a:ln>
            <a:noFill/>
          </a:ln>
        </p:spPr>
      </p:pic>
      <p:pic>
        <p:nvPicPr>
          <p:cNvPr id="691" name="Google Shape;691;g6c11cd0d13_1_76"/>
          <p:cNvPicPr preferRelativeResize="0"/>
          <p:nvPr/>
        </p:nvPicPr>
        <p:blipFill rotWithShape="1">
          <a:blip r:embed="rId4">
            <a:alphaModFix/>
          </a:blip>
          <a:srcRect/>
          <a:stretch/>
        </p:blipFill>
        <p:spPr>
          <a:xfrm>
            <a:off x="6479204" y="2527300"/>
            <a:ext cx="2207596" cy="1757363"/>
          </a:xfrm>
          <a:prstGeom prst="rect">
            <a:avLst/>
          </a:prstGeom>
          <a:noFill/>
          <a:ln>
            <a:noFill/>
          </a:ln>
        </p:spPr>
      </p:pic>
      <p:sp>
        <p:nvSpPr>
          <p:cNvPr id="692" name="Google Shape;692;g6c11cd0d13_1_76"/>
          <p:cNvSpPr txBox="1"/>
          <p:nvPr/>
        </p:nvSpPr>
        <p:spPr>
          <a:xfrm>
            <a:off x="457200" y="1924050"/>
            <a:ext cx="264795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50 kW Industrial oven</a:t>
            </a:r>
            <a:endParaRPr/>
          </a:p>
        </p:txBody>
      </p:sp>
      <p:sp>
        <p:nvSpPr>
          <p:cNvPr id="693" name="Google Shape;693;g6c11cd0d13_1_76"/>
          <p:cNvSpPr txBox="1"/>
          <p:nvPr/>
        </p:nvSpPr>
        <p:spPr>
          <a:xfrm>
            <a:off x="6296025" y="1924050"/>
            <a:ext cx="239077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1.2 kW toaster oven</a:t>
            </a:r>
            <a:endParaRPr/>
          </a:p>
        </p:txBody>
      </p:sp>
      <p:pic>
        <p:nvPicPr>
          <p:cNvPr id="694" name="Google Shape;694;g6c11cd0d13_1_76"/>
          <p:cNvPicPr preferRelativeResize="0"/>
          <p:nvPr/>
        </p:nvPicPr>
        <p:blipFill rotWithShape="1">
          <a:blip r:embed="rId5">
            <a:alphaModFix/>
          </a:blip>
          <a:srcRect/>
          <a:stretch/>
        </p:blipFill>
        <p:spPr>
          <a:xfrm>
            <a:off x="3491011" y="4284663"/>
            <a:ext cx="2112587" cy="1485900"/>
          </a:xfrm>
          <a:prstGeom prst="rect">
            <a:avLst/>
          </a:prstGeom>
          <a:noFill/>
          <a:ln>
            <a:noFill/>
          </a:ln>
        </p:spPr>
      </p:pic>
      <p:sp>
        <p:nvSpPr>
          <p:cNvPr id="695" name="Google Shape;695;g6c11cd0d13_1_76"/>
          <p:cNvSpPr txBox="1"/>
          <p:nvPr/>
        </p:nvSpPr>
        <p:spPr>
          <a:xfrm>
            <a:off x="577056" y="4905375"/>
            <a:ext cx="220424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$435 per month!</a:t>
            </a:r>
            <a:endParaRPr/>
          </a:p>
        </p:txBody>
      </p:sp>
      <p:sp>
        <p:nvSpPr>
          <p:cNvPr id="696" name="Google Shape;696;g6c11cd0d13_1_76"/>
          <p:cNvSpPr txBox="1"/>
          <p:nvPr/>
        </p:nvSpPr>
        <p:spPr>
          <a:xfrm>
            <a:off x="6744802" y="4842947"/>
            <a:ext cx="16764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$1 per month!</a:t>
            </a:r>
            <a:endParaRPr/>
          </a:p>
        </p:txBody>
      </p:sp>
    </p:spTree>
  </p:cSld>
  <p:clrMapOvr>
    <a:masterClrMapping/>
  </p:clrMapOvr>
  <p:transition>
    <p:fade thruBlk="1"/>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ST_Leidos_Template">
  <a:themeElements>
    <a:clrScheme name="Leidos">
      <a:dk1>
        <a:srgbClr val="000000"/>
      </a:dk1>
      <a:lt1>
        <a:srgbClr val="FFFFFF"/>
      </a:lt1>
      <a:dk2>
        <a:srgbClr val="284734"/>
      </a:dk2>
      <a:lt2>
        <a:srgbClr val="CAC8C8"/>
      </a:lt2>
      <a:accent1>
        <a:srgbClr val="201747"/>
      </a:accent1>
      <a:accent2>
        <a:srgbClr val="A01096"/>
      </a:accent2>
      <a:accent3>
        <a:srgbClr val="00778B"/>
      </a:accent3>
      <a:accent4>
        <a:srgbClr val="046A38"/>
      </a:accent4>
      <a:accent5>
        <a:srgbClr val="8C7732"/>
      </a:accent5>
      <a:accent6>
        <a:srgbClr val="9B2743"/>
      </a:accent6>
      <a:hlink>
        <a:srgbClr val="003B49"/>
      </a:hlink>
      <a:folHlink>
        <a:srgbClr val="68333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908</Words>
  <Application>Microsoft Office PowerPoint</Application>
  <PresentationFormat>On-screen Show (4:3)</PresentationFormat>
  <Paragraphs>110</Paragraphs>
  <Slides>22</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Trebuchet MS</vt:lpstr>
      <vt:lpstr>Office Theme</vt:lpstr>
      <vt:lpstr>SST_Leidos_Template</vt:lpstr>
      <vt:lpstr>PowerPoint Presentation</vt:lpstr>
      <vt:lpstr>PowerPoint Presentation</vt:lpstr>
      <vt:lpstr>Real Time Energy Management (RTEM) – Data Driven Operations </vt:lpstr>
      <vt:lpstr>For discussion tonight</vt:lpstr>
      <vt:lpstr>NYSERDA Definition</vt:lpstr>
      <vt:lpstr>Load Shapes</vt:lpstr>
      <vt:lpstr>Analyzing Load Shapes - 1990</vt:lpstr>
      <vt:lpstr>Analyzing Load Shapes Now</vt:lpstr>
      <vt:lpstr>Actionable Insights</vt:lpstr>
      <vt:lpstr>Keystrokes for cash!</vt:lpstr>
      <vt:lpstr>Tridium and the Niagara Framework</vt:lpstr>
      <vt:lpstr>We can now access data for RTEM!</vt:lpstr>
      <vt:lpstr>Top Measures through MBCx (RTEM)</vt:lpstr>
      <vt:lpstr>Savings Potential</vt:lpstr>
      <vt:lpstr>Payback</vt:lpstr>
      <vt:lpstr>Case Study</vt:lpstr>
      <vt:lpstr>Case Study -     NYU Langone Medical Center (NYSERDA)</vt:lpstr>
      <vt:lpstr>Service Providers</vt:lpstr>
      <vt:lpstr>Potential Challenges</vt:lpstr>
      <vt:lpstr>Resources/References</vt:lpstr>
      <vt:lpstr>Resources National Grid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Venturini</dc:creator>
  <cp:lastModifiedBy>Craig Johnson</cp:lastModifiedBy>
  <cp:revision>2</cp:revision>
  <dcterms:created xsi:type="dcterms:W3CDTF">2019-10-28T19:37:47Z</dcterms:created>
  <dcterms:modified xsi:type="dcterms:W3CDTF">2019-12-13T18:57:26Z</dcterms:modified>
</cp:coreProperties>
</file>