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jEDWYgq44E4okkljqyRvgLZakm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115"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11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b74aaa55a_1_0: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b74aaa55a_1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6c0ea6dbd1_0_127: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6c0ea6dbd1_0_12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6c0ea6dbd1_0_130: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6c0ea6dbd1_0_13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6c0ea6dbd1_0_46: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6c0ea6dbd1_0_4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6c0ea6dbd1_0_5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6c0ea6dbd1_0_5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6c0ea6dbd1_0_56: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6c0ea6dbd1_0_5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6c0ea6dbd1_0_59: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6c0ea6dbd1_0_5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c0ea6dbd1_0_62: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c0ea6dbd1_0_62: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6c0ea6dbd1_0_65: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6c0ea6dbd1_0_6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6c0ea6dbd1_0_68: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6c0ea6dbd1_0_6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6c0ea6dbd1_0_77: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6c0ea6dbd1_0_7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c0ea6dbd1_0_11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6c0ea6dbd1_0_11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6c0ea6dbd1_0_80: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6c0ea6dbd1_0_8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6c0ea6dbd1_0_8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6c0ea6dbd1_0_8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6c0ea6dbd1_0_86: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6c0ea6dbd1_0_8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6c0ea6dbd1_0_89: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6c0ea6dbd1_0_8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6c0ea6dbd1_0_92: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6c0ea6dbd1_0_92: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6c0ea6dbd1_0_95: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6c0ea6dbd1_0_9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6c0ea6dbd1_0_98: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6c0ea6dbd1_0_9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6c0ea6dbd1_0_142: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6c0ea6dbd1_0_142: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6c0ea6dbd1_0_145: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6c0ea6dbd1_0_14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6c0ea6dbd1_0_148: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6c0ea6dbd1_0_14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6c0ea6dbd1_0_7: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6c0ea6dbd1_0_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c0ea6dbd1_0_151: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c0ea6dbd1_0_15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6c0ea6dbd1_0_154: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6c0ea6dbd1_0_15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6c0ea6dbd1_0_157: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6c0ea6dbd1_0_15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6c0ea6dbd1_0_160: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6c0ea6dbd1_0_16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6c0ea6dbd1_0_16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6c0ea6dbd1_0_16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6c0ea6dbd1_0_221: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6c0ea6dbd1_0_22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c0ea6dbd1_0_224: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c0ea6dbd1_0_22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6c0ea6dbd1_0_227: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6c0ea6dbd1_0_22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6c0ea6dbd1_0_166: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6c0ea6dbd1_0_16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6c0ea6dbd1_0_169: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6c0ea6dbd1_0_16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6c0ea6dbd1_0_16: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6c0ea6dbd1_0_1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6c0ea6dbd1_0_172: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6c0ea6dbd1_0_172: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6c0ea6dbd1_0_175: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6c0ea6dbd1_0_17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6c0ea6dbd1_0_178: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6c0ea6dbd1_0_17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6c0ea6dbd1_0_181: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6c0ea6dbd1_0_18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6c0ea6dbd1_0_184: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6c0ea6dbd1_0_18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6c0ea6dbd1_0_187: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6c0ea6dbd1_0_18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6c0ea6dbd1_0_190: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6c0ea6dbd1_0_19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6c0ea6dbd1_0_21: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6c0ea6dbd1_0_2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6c0ea6dbd1_0_25: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6c0ea6dbd1_0_2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6c0ea6dbd1_0_28: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6c0ea6dbd1_0_2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6c0ea6dbd1_0_3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6c0ea6dbd1_0_3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c0ea6dbd1_0_123:notes"/>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c0ea6dbd1_0_12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hyperlink" Target="http://www.prismstreetlight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6b74aaa55a_1_0"/>
          <p:cNvPicPr preferRelativeResize="0"/>
          <p:nvPr/>
        </p:nvPicPr>
        <p:blipFill>
          <a:blip r:embed="rId3">
            <a:alphaModFix/>
          </a:blip>
          <a:stretch>
            <a:fillRect/>
          </a:stretch>
        </p:blipFill>
        <p:spPr>
          <a:xfrm>
            <a:off x="0" y="-12"/>
            <a:ext cx="9144003" cy="2803923"/>
          </a:xfrm>
          <a:prstGeom prst="rect">
            <a:avLst/>
          </a:prstGeom>
          <a:noFill/>
          <a:ln>
            <a:noFill/>
          </a:ln>
        </p:spPr>
      </p:pic>
      <p:sp>
        <p:nvSpPr>
          <p:cNvPr id="180" name="Google Shape;180;g6b74aaa55a_1_0"/>
          <p:cNvSpPr txBox="1"/>
          <p:nvPr/>
        </p:nvSpPr>
        <p:spPr>
          <a:xfrm>
            <a:off x="0" y="3299200"/>
            <a:ext cx="9144000" cy="3119400"/>
          </a:xfrm>
          <a:prstGeom prst="rect">
            <a:avLst/>
          </a:prstGeom>
          <a:noFill/>
          <a:ln>
            <a:noFill/>
          </a:ln>
        </p:spPr>
        <p:txBody>
          <a:bodyPr spcFirstLastPara="1" wrap="square" lIns="91425" tIns="91425" rIns="91425" bIns="91425" anchor="ctr" anchorCtr="0">
            <a:noAutofit/>
          </a:bodyPr>
          <a:lstStyle/>
          <a:p>
            <a:pPr marL="0" lvl="0" indent="0" algn="ctr" rtl="0">
              <a:spcBef>
                <a:spcPts val="200"/>
              </a:spcBef>
              <a:spcAft>
                <a:spcPts val="0"/>
              </a:spcAft>
              <a:buClr>
                <a:schemeClr val="dk1"/>
              </a:buClr>
              <a:buSzPts val="1600"/>
              <a:buFont typeface="Arial"/>
              <a:buNone/>
            </a:pPr>
            <a:r>
              <a:rPr lang="en-US" sz="4000" b="1">
                <a:solidFill>
                  <a:srgbClr val="16B0E3"/>
                </a:solidFill>
              </a:rPr>
              <a:t>Modernizing Energy Management:</a:t>
            </a:r>
            <a:r>
              <a:rPr lang="en-US" sz="4200" b="1">
                <a:solidFill>
                  <a:srgbClr val="16B0E3"/>
                </a:solidFill>
              </a:rPr>
              <a:t>                            </a:t>
            </a:r>
            <a:endParaRPr sz="4200">
              <a:solidFill>
                <a:srgbClr val="7F7F7F"/>
              </a:solidFill>
              <a:latin typeface="Trebuchet MS"/>
              <a:ea typeface="Trebuchet MS"/>
              <a:cs typeface="Trebuchet MS"/>
              <a:sym typeface="Trebuchet MS"/>
            </a:endParaRPr>
          </a:p>
          <a:p>
            <a:pPr marL="0" lvl="0" indent="0" algn="ctr" rtl="0">
              <a:spcBef>
                <a:spcPts val="200"/>
              </a:spcBef>
              <a:spcAft>
                <a:spcPts val="0"/>
              </a:spcAft>
              <a:buNone/>
            </a:pPr>
            <a:r>
              <a:rPr lang="en-US" sz="3200" b="1">
                <a:solidFill>
                  <a:srgbClr val="16B0E3"/>
                </a:solidFill>
              </a:rPr>
              <a:t>Solutions for Data-Driven Energy Efficiency</a:t>
            </a:r>
            <a:endParaRPr sz="3200" b="1">
              <a:solidFill>
                <a:srgbClr val="1C4587"/>
              </a:solidFill>
            </a:endParaRPr>
          </a:p>
          <a:p>
            <a:pPr marL="0" lvl="0" indent="0" algn="ctr" rtl="0">
              <a:spcBef>
                <a:spcPts val="0"/>
              </a:spcBef>
              <a:spcAft>
                <a:spcPts val="0"/>
              </a:spcAft>
              <a:buNone/>
            </a:pPr>
            <a:endParaRPr sz="1800" b="1">
              <a:solidFill>
                <a:srgbClr val="1C4587"/>
              </a:solidFill>
            </a:endParaRPr>
          </a:p>
          <a:p>
            <a:pPr marL="0" lvl="0" indent="0" algn="ctr" rtl="0">
              <a:spcBef>
                <a:spcPts val="0"/>
              </a:spcBef>
              <a:spcAft>
                <a:spcPts val="0"/>
              </a:spcAft>
              <a:buNone/>
            </a:pPr>
            <a:r>
              <a:rPr lang="en-US" sz="3600" b="1">
                <a:solidFill>
                  <a:srgbClr val="1C4587"/>
                </a:solidFill>
              </a:rPr>
              <a:t>Thursday, December 5, 2019</a:t>
            </a:r>
            <a:endParaRPr sz="3600" b="1">
              <a:solidFill>
                <a:srgbClr val="1C4587"/>
              </a:solidFill>
            </a:endParaRPr>
          </a:p>
          <a:p>
            <a:pPr marL="0" lvl="0" indent="0" algn="ctr" rtl="0">
              <a:spcBef>
                <a:spcPts val="0"/>
              </a:spcBef>
              <a:spcAft>
                <a:spcPts val="0"/>
              </a:spcAft>
              <a:buNone/>
            </a:pPr>
            <a:r>
              <a:rPr lang="en-US" sz="3000">
                <a:solidFill>
                  <a:srgbClr val="1C4587"/>
                </a:solidFill>
              </a:rPr>
              <a:t>Robert J. Higgins Welcome Center</a:t>
            </a:r>
            <a:endParaRPr sz="3000">
              <a:solidFill>
                <a:srgbClr val="1C458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g6c0ea6dbd1_0_127"/>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0" name="Google Shape;880;g6c0ea6dbd1_0_130"/>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g6c0ea6dbd1_0_46"/>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g6c0ea6dbd1_0_53"/>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g6c0ea6dbd1_0_56"/>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g6c0ea6dbd1_0_59"/>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Google Shape;905;g6c0ea6dbd1_0_62"/>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g6c0ea6dbd1_0_65"/>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g6c0ea6dbd1_0_68"/>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g6c0ea6dbd1_0_77"/>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6c0ea6dbd1_0_113"/>
          <p:cNvSpPr/>
          <p:nvPr/>
        </p:nvSpPr>
        <p:spPr>
          <a:xfrm>
            <a:off x="1630325" y="2542579"/>
            <a:ext cx="5873700" cy="492300"/>
          </a:xfrm>
          <a:prstGeom prst="rect">
            <a:avLst/>
          </a:prstGeom>
          <a:solidFill>
            <a:srgbClr val="DEF4F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1">
            <a:noAutofit/>
          </a:bodyPr>
          <a:lstStyle/>
          <a:p>
            <a:pPr marL="0" marR="0" lvl="0" indent="0" algn="l" rtl="0">
              <a:spcBef>
                <a:spcPts val="0"/>
              </a:spcBef>
              <a:spcAft>
                <a:spcPts val="0"/>
              </a:spcAft>
              <a:buNone/>
            </a:pPr>
            <a:r>
              <a:rPr lang="en-US" sz="1300" b="1">
                <a:solidFill>
                  <a:srgbClr val="000000"/>
                </a:solidFill>
                <a:latin typeface="Arial"/>
                <a:ea typeface="Arial"/>
                <a:cs typeface="Arial"/>
                <a:sym typeface="Arial"/>
              </a:rPr>
              <a:t>8:20 p.m.	Modern Municipal Streetlights: How Intelligent </a:t>
            </a:r>
            <a:endParaRPr/>
          </a:p>
          <a:p>
            <a:pPr marL="0" marR="0" lvl="0" indent="0" algn="l" rtl="0">
              <a:spcBef>
                <a:spcPts val="0"/>
              </a:spcBef>
              <a:spcAft>
                <a:spcPts val="0"/>
              </a:spcAft>
              <a:buNone/>
            </a:pPr>
            <a:r>
              <a:rPr lang="en-US" sz="1300" b="1">
                <a:solidFill>
                  <a:srgbClr val="000000"/>
                </a:solidFill>
                <a:latin typeface="Arial"/>
                <a:ea typeface="Arial"/>
                <a:cs typeface="Arial"/>
                <a:sym typeface="Arial"/>
              </a:rPr>
              <a:t>		Technologies are Saving RI Taxpayer Dollars</a:t>
            </a:r>
            <a:endParaRPr/>
          </a:p>
        </p:txBody>
      </p:sp>
      <p:sp>
        <p:nvSpPr>
          <p:cNvPr id="830" name="Google Shape;830;g6c0ea6dbd1_0_113"/>
          <p:cNvSpPr/>
          <p:nvPr/>
        </p:nvSpPr>
        <p:spPr>
          <a:xfrm>
            <a:off x="3195599" y="3132086"/>
            <a:ext cx="4391100" cy="186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JEFF BROADHEAD</a:t>
            </a:r>
            <a:r>
              <a:rPr lang="en-US" sz="1100" i="1">
                <a:solidFill>
                  <a:srgbClr val="000000"/>
                </a:solidFill>
                <a:latin typeface="Arial"/>
                <a:ea typeface="Arial"/>
                <a:cs typeface="Arial"/>
                <a:sym typeface="Arial"/>
              </a:rPr>
              <a:t>	</a:t>
            </a:r>
            <a:endParaRPr/>
          </a:p>
          <a:p>
            <a:pPr marL="0" marR="0" lvl="0" indent="0" algn="l" rtl="0">
              <a:spcBef>
                <a:spcPts val="0"/>
              </a:spcBef>
              <a:spcAft>
                <a:spcPts val="0"/>
              </a:spcAft>
              <a:buNone/>
            </a:pPr>
            <a:r>
              <a:rPr lang="en-US" sz="1000" i="1">
                <a:solidFill>
                  <a:srgbClr val="000000"/>
                </a:solidFill>
                <a:latin typeface="Arial"/>
                <a:ea typeface="Arial"/>
                <a:cs typeface="Arial"/>
                <a:sym typeface="Arial"/>
              </a:rPr>
              <a:t>Executive Director, </a:t>
            </a:r>
            <a:r>
              <a:rPr lang="en-US" sz="1000">
                <a:solidFill>
                  <a:srgbClr val="000000"/>
                </a:solidFill>
                <a:latin typeface="Arial"/>
                <a:ea typeface="Arial"/>
                <a:cs typeface="Arial"/>
                <a:sym typeface="Arial"/>
              </a:rPr>
              <a:t>Partnership for Rhode Island Streetlight Management</a:t>
            </a:r>
            <a:endParaRPr sz="1000">
              <a:solidFill>
                <a:srgbClr val="000000"/>
              </a:solidFill>
              <a:latin typeface="Trebuchet MS"/>
              <a:ea typeface="Trebuchet MS"/>
              <a:cs typeface="Trebuchet MS"/>
              <a:sym typeface="Trebuchet MS"/>
            </a:endParaRPr>
          </a:p>
          <a:p>
            <a:pPr marL="0" marR="0" lvl="0" indent="0" algn="l" rtl="0">
              <a:spcBef>
                <a:spcPts val="0"/>
              </a:spcBef>
              <a:spcAft>
                <a:spcPts val="0"/>
              </a:spcAft>
              <a:buNone/>
            </a:pPr>
            <a:endParaRPr sz="1000">
              <a:solidFill>
                <a:srgbClr val="000000"/>
              </a:solidFill>
              <a:latin typeface="Arial"/>
              <a:ea typeface="Arial"/>
              <a:cs typeface="Arial"/>
              <a:sym typeface="Arial"/>
            </a:endParaRPr>
          </a:p>
          <a:p>
            <a:pPr marL="0" marR="0" lvl="0" indent="0" algn="just" rtl="0">
              <a:spcBef>
                <a:spcPts val="0"/>
              </a:spcBef>
              <a:spcAft>
                <a:spcPts val="0"/>
              </a:spcAft>
              <a:buNone/>
            </a:pPr>
            <a:r>
              <a:rPr lang="en-US" sz="1050">
                <a:solidFill>
                  <a:srgbClr val="222222"/>
                </a:solidFill>
                <a:latin typeface="Arial"/>
                <a:ea typeface="Arial"/>
                <a:cs typeface="Arial"/>
                <a:sym typeface="Arial"/>
              </a:rPr>
              <a:t>Streetlights are usually the single largest energy use by a municipality, surpassed occasionally by a large wastewater plant. Since the passage of the Municipal Streetlights Investment Act (RIGL 39-30) in 2013, municipalities are able to purchase existing lights from National Grid for their original cost, less depreciation, and upgrade them with real-time, remote-controlled management systems that can spot problems, aid in troubleshooting, and manage overall and individual light energy use. </a:t>
            </a:r>
            <a:endParaRPr sz="1800">
              <a:solidFill>
                <a:srgbClr val="000000"/>
              </a:solidFill>
              <a:latin typeface="Trebuchet MS"/>
              <a:ea typeface="Trebuchet MS"/>
              <a:cs typeface="Trebuchet MS"/>
              <a:sym typeface="Trebuchet MS"/>
            </a:endParaRPr>
          </a:p>
        </p:txBody>
      </p:sp>
      <p:pic>
        <p:nvPicPr>
          <p:cNvPr id="831" name="Google Shape;831;g6c0ea6dbd1_0_113" descr="https://lh6.googleusercontent.com/6fiHN1TANUohcArom06RWioRnLHqBcUVmcQvJOpf2_zTCmGrwLHq3VfaH2j4R3fvJNUXyzbvkWezjWKUWxFyJuaVnDrnvprCAmBT7NFc5e7eHYuy3Xfj_KyslrowbNU8f_unlrdv"/>
          <p:cNvPicPr preferRelativeResize="0"/>
          <p:nvPr/>
        </p:nvPicPr>
        <p:blipFill rotWithShape="1">
          <a:blip r:embed="rId3">
            <a:alphaModFix/>
          </a:blip>
          <a:srcRect l="19879" r="19029" b="8349"/>
          <a:stretch/>
        </p:blipFill>
        <p:spPr>
          <a:xfrm>
            <a:off x="1643025" y="3235835"/>
            <a:ext cx="1552575" cy="1549988"/>
          </a:xfrm>
          <a:prstGeom prst="rect">
            <a:avLst/>
          </a:prstGeom>
          <a:noFill/>
          <a:ln>
            <a:noFill/>
          </a:ln>
          <a:effectLst>
            <a:outerShdw blurRad="50800" dist="38100" dir="2700000" algn="tl" rotWithShape="0">
              <a:srgbClr val="000000">
                <a:alpha val="40000"/>
              </a:srgbClr>
            </a:outerShdw>
          </a:effectLst>
        </p:spPr>
      </p:pic>
      <p:cxnSp>
        <p:nvCxnSpPr>
          <p:cNvPr id="832" name="Google Shape;832;g6c0ea6dbd1_0_113"/>
          <p:cNvCxnSpPr/>
          <p:nvPr/>
        </p:nvCxnSpPr>
        <p:spPr>
          <a:xfrm>
            <a:off x="3295611" y="3557400"/>
            <a:ext cx="4114800" cy="0"/>
          </a:xfrm>
          <a:prstGeom prst="straightConnector1">
            <a:avLst/>
          </a:prstGeom>
          <a:noFill/>
          <a:ln w="1270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cxnSp>
        <p:nvCxnSpPr>
          <p:cNvPr id="833" name="Google Shape;833;g6c0ea6dbd1_0_113"/>
          <p:cNvCxnSpPr/>
          <p:nvPr/>
        </p:nvCxnSpPr>
        <p:spPr>
          <a:xfrm>
            <a:off x="1668425" y="5839436"/>
            <a:ext cx="5835600" cy="0"/>
          </a:xfrm>
          <a:prstGeom prst="straightConnector1">
            <a:avLst/>
          </a:prstGeom>
          <a:noFill/>
          <a:ln w="1905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sp>
        <p:nvSpPr>
          <p:cNvPr id="834" name="Google Shape;834;g6c0ea6dbd1_0_113"/>
          <p:cNvSpPr/>
          <p:nvPr/>
        </p:nvSpPr>
        <p:spPr>
          <a:xfrm>
            <a:off x="1557298" y="4721229"/>
            <a:ext cx="6029400" cy="1061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900" i="1">
              <a:solidFill>
                <a:srgbClr val="000000"/>
              </a:solidFill>
              <a:latin typeface="Arial"/>
              <a:ea typeface="Arial"/>
              <a:cs typeface="Arial"/>
              <a:sym typeface="Arial"/>
            </a:endParaRPr>
          </a:p>
          <a:p>
            <a:pPr marL="0" marR="0" lvl="0" indent="0" algn="just" rtl="0">
              <a:spcBef>
                <a:spcPts val="0"/>
              </a:spcBef>
              <a:spcAft>
                <a:spcPts val="0"/>
              </a:spcAft>
              <a:buNone/>
            </a:pPr>
            <a:endParaRPr sz="900" i="1">
              <a:solidFill>
                <a:srgbClr val="000000"/>
              </a:solidFill>
              <a:latin typeface="Arial"/>
              <a:ea typeface="Arial"/>
              <a:cs typeface="Arial"/>
              <a:sym typeface="Arial"/>
            </a:endParaRPr>
          </a:p>
          <a:p>
            <a:pPr marL="0" marR="0" lvl="0" indent="0" algn="just" rtl="0">
              <a:spcBef>
                <a:spcPts val="0"/>
              </a:spcBef>
              <a:spcAft>
                <a:spcPts val="0"/>
              </a:spcAft>
              <a:buNone/>
            </a:pPr>
            <a:r>
              <a:rPr lang="en-US" sz="900" i="1">
                <a:solidFill>
                  <a:srgbClr val="000000"/>
                </a:solidFill>
                <a:latin typeface="Arial"/>
                <a:ea typeface="Arial"/>
                <a:cs typeface="Arial"/>
                <a:sym typeface="Arial"/>
              </a:rPr>
              <a:t>Jeff Broadhead is the founder and Executive Director of the Partnership for Rhode Island Streetlight Management, the author of RI’s streetlight reform legislation, and Executive Director of the Washington County Regional Planning Council.  He has had a long career in government, nonprofit, and consulting on both coasts. Jeff holds a BA in Economic Geography / Environmental Studies from the University of Washington, and an Executive MBA from URI. </a:t>
            </a:r>
            <a:r>
              <a:rPr lang="en-US" sz="900" i="1">
                <a:solidFill>
                  <a:srgbClr val="222222"/>
                </a:solidFill>
                <a:latin typeface="Arial"/>
                <a:ea typeface="Arial"/>
                <a:cs typeface="Arial"/>
                <a:sym typeface="Arial"/>
              </a:rPr>
              <a:t>For more information about PRISM, please visit </a:t>
            </a:r>
            <a:r>
              <a:rPr lang="en-US" sz="900" i="1" u="sng">
                <a:solidFill>
                  <a:srgbClr val="000000"/>
                </a:solidFill>
                <a:latin typeface="Arial"/>
                <a:ea typeface="Arial"/>
                <a:cs typeface="Arial"/>
                <a:sym typeface="Arial"/>
                <a:hlinkClick r:id="rId4"/>
              </a:rPr>
              <a:t>http://www.prismstreetlights.org/</a:t>
            </a:r>
            <a:r>
              <a:rPr lang="en-US" sz="900" i="1">
                <a:solidFill>
                  <a:srgbClr val="000000"/>
                </a:solidFill>
                <a:latin typeface="Arial"/>
                <a:ea typeface="Arial"/>
                <a:cs typeface="Arial"/>
                <a:sym typeface="Arial"/>
              </a:rPr>
              <a:t>.</a:t>
            </a:r>
            <a:endParaRPr sz="1100">
              <a:solidFill>
                <a:srgbClr val="222222"/>
              </a:solidFill>
              <a:latin typeface="Arial"/>
              <a:ea typeface="Arial"/>
              <a:cs typeface="Arial"/>
              <a:sym typeface="Arial"/>
            </a:endParaRPr>
          </a:p>
        </p:txBody>
      </p:sp>
      <p:pic>
        <p:nvPicPr>
          <p:cNvPr id="835" name="Google Shape;835;g6c0ea6dbd1_0_113"/>
          <p:cNvPicPr preferRelativeResize="0"/>
          <p:nvPr/>
        </p:nvPicPr>
        <p:blipFill rotWithShape="1">
          <a:blip r:embed="rId5">
            <a:alphaModFix/>
          </a:blip>
          <a:srcRect l="30834" t="60539"/>
          <a:stretch/>
        </p:blipFill>
        <p:spPr>
          <a:xfrm>
            <a:off x="0" y="-2"/>
            <a:ext cx="9144003" cy="15996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Google Shape;925;g6c0ea6dbd1_0_80"/>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pic>
        <p:nvPicPr>
          <p:cNvPr id="930" name="Google Shape;930;g6c0ea6dbd1_0_83"/>
          <p:cNvPicPr preferRelativeResize="0"/>
          <p:nvPr/>
        </p:nvPicPr>
        <p:blipFill>
          <a:blip r:embed="rId3">
            <a:alphaModFix/>
          </a:blip>
          <a:stretch>
            <a:fillRect/>
          </a:stretch>
        </p:blipFill>
        <p:spPr>
          <a:xfrm>
            <a:off x="1788" y="0"/>
            <a:ext cx="9140435"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935" name="Google Shape;935;g6c0ea6dbd1_0_86"/>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g6c0ea6dbd1_0_89"/>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g6c0ea6dbd1_0_92"/>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g6c0ea6dbd1_0_95"/>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g6c0ea6dbd1_0_98"/>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g6c0ea6dbd1_0_142"/>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pic>
        <p:nvPicPr>
          <p:cNvPr id="965" name="Google Shape;965;g6c0ea6dbd1_0_145"/>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g6c0ea6dbd1_0_148"/>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pic>
        <p:nvPicPr>
          <p:cNvPr id="840" name="Google Shape;840;g6c0ea6dbd1_0_7"/>
          <p:cNvPicPr preferRelativeResize="0"/>
          <p:nvPr/>
        </p:nvPicPr>
        <p:blipFill>
          <a:blip r:embed="rId3">
            <a:alphaModFix/>
          </a:blip>
          <a:stretch>
            <a:fillRect/>
          </a:stretch>
        </p:blipFill>
        <p:spPr>
          <a:xfrm>
            <a:off x="0" y="0"/>
            <a:ext cx="9144000" cy="68606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g6c0ea6dbd1_0_151"/>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Google Shape;980;g6c0ea6dbd1_0_154"/>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5" name="Google Shape;985;g6c0ea6dbd1_0_157"/>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Google Shape;990;g6c0ea6dbd1_0_160"/>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g6c0ea6dbd1_0_163"/>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pic>
        <p:nvPicPr>
          <p:cNvPr id="1000" name="Google Shape;1000;g6c0ea6dbd1_0_221"/>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pic>
        <p:nvPicPr>
          <p:cNvPr id="1005" name="Google Shape;1005;g6c0ea6dbd1_0_224"/>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Google Shape;1010;g6c0ea6dbd1_0_227"/>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015" name="Google Shape;1015;g6c0ea6dbd1_0_166"/>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g6c0ea6dbd1_0_169"/>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g6c0ea6dbd1_0_16"/>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g6c0ea6dbd1_0_172"/>
          <p:cNvPicPr preferRelativeResize="0"/>
          <p:nvPr/>
        </p:nvPicPr>
        <p:blipFill>
          <a:blip r:embed="rId3">
            <a:alphaModFix/>
          </a:blip>
          <a:stretch>
            <a:fillRect/>
          </a:stretch>
        </p:blipFill>
        <p:spPr>
          <a:xfrm>
            <a:off x="0" y="-1337"/>
            <a:ext cx="9144000" cy="686068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g6c0ea6dbd1_0_175"/>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5" name="Google Shape;1035;g6c0ea6dbd1_0_178"/>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Google Shape;1040;g6c0ea6dbd1_0_181"/>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g6c0ea6dbd1_0_184"/>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pic>
        <p:nvPicPr>
          <p:cNvPr id="1050" name="Google Shape;1050;g6c0ea6dbd1_0_187"/>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pic>
        <p:nvPicPr>
          <p:cNvPr id="1055" name="Google Shape;1055;g6c0ea6dbd1_0_190"/>
          <p:cNvPicPr preferRelativeResize="0"/>
          <p:nvPr/>
        </p:nvPicPr>
        <p:blipFill>
          <a:blip r:embed="rId3">
            <a:alphaModFix/>
          </a:blip>
          <a:stretch>
            <a:fillRect/>
          </a:stretch>
        </p:blipFill>
        <p:spPr>
          <a:xfrm>
            <a:off x="0" y="0"/>
            <a:ext cx="9140428"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g6c0ea6dbd1_0_21"/>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g6c0ea6dbd1_0_25"/>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860" name="Google Shape;860;g6c0ea6dbd1_0_28"/>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g6c0ea6dbd1_0_33"/>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g6c0ea6dbd1_0_123"/>
          <p:cNvPicPr preferRelativeResize="0"/>
          <p:nvPr/>
        </p:nvPicPr>
        <p:blipFill>
          <a:blip r:embed="rId3">
            <a:alphaModFix/>
          </a:blip>
          <a:stretch>
            <a:fillRect/>
          </a:stretch>
        </p:blipFill>
        <p:spPr>
          <a:xfrm>
            <a:off x="0" y="0"/>
            <a:ext cx="9144000" cy="68606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226</Words>
  <Application>Microsoft Office PowerPoint</Application>
  <PresentationFormat>On-screen Show (4:3)</PresentationFormat>
  <Paragraphs>14</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Venturini</dc:creator>
  <cp:lastModifiedBy>Craig Johnson</cp:lastModifiedBy>
  <cp:revision>3</cp:revision>
  <dcterms:created xsi:type="dcterms:W3CDTF">2019-10-28T19:37:47Z</dcterms:created>
  <dcterms:modified xsi:type="dcterms:W3CDTF">2019-12-13T19:03:13Z</dcterms:modified>
</cp:coreProperties>
</file>